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91" r:id="rId3"/>
    <p:sldId id="322" r:id="rId4"/>
    <p:sldId id="295" r:id="rId5"/>
    <p:sldId id="329" r:id="rId6"/>
    <p:sldId id="331" r:id="rId7"/>
    <p:sldId id="325" r:id="rId8"/>
    <p:sldId id="292" r:id="rId9"/>
    <p:sldId id="294" r:id="rId10"/>
    <p:sldId id="323" r:id="rId11"/>
    <p:sldId id="324" r:id="rId12"/>
    <p:sldId id="326" r:id="rId13"/>
    <p:sldId id="327" r:id="rId14"/>
    <p:sldId id="328" r:id="rId15"/>
    <p:sldId id="330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ACF"/>
    <a:srgbClr val="8AC63F"/>
    <a:srgbClr val="5A4E86"/>
    <a:srgbClr val="00ABB1"/>
    <a:srgbClr val="868986"/>
    <a:srgbClr val="A6192E"/>
    <a:srgbClr val="C97FA5"/>
    <a:srgbClr val="90A488"/>
    <a:srgbClr val="A98C67"/>
    <a:srgbClr val="C2A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83639-4FCB-479A-85C1-3A8478DB5224}" v="113" dt="2023-12-06T16:33:34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Gaunce" userId="fcf2dbf611f44851" providerId="LiveId" clId="{23864F50-4365-4375-AD9D-1C8BFCB78666}"/>
    <pc:docChg chg="undo custSel addSld delSld modSld">
      <pc:chgData name="Megan Gaunce" userId="fcf2dbf611f44851" providerId="LiveId" clId="{23864F50-4365-4375-AD9D-1C8BFCB78666}" dt="2023-11-28T16:32:52.380" v="680"/>
      <pc:docMkLst>
        <pc:docMk/>
      </pc:docMkLst>
      <pc:sldChg chg="addSp delSp modSp mod setBg">
        <pc:chgData name="Megan Gaunce" userId="fcf2dbf611f44851" providerId="LiveId" clId="{23864F50-4365-4375-AD9D-1C8BFCB78666}" dt="2023-11-28T16:05:19.329" v="440" actId="478"/>
        <pc:sldMkLst>
          <pc:docMk/>
          <pc:sldMk cId="3551263721" sldId="256"/>
        </pc:sldMkLst>
        <pc:spChg chg="del mod">
          <ac:chgData name="Megan Gaunce" userId="fcf2dbf611f44851" providerId="LiveId" clId="{23864F50-4365-4375-AD9D-1C8BFCB78666}" dt="2023-11-28T15:56:58.335" v="226" actId="478"/>
          <ac:spMkLst>
            <pc:docMk/>
            <pc:sldMk cId="3551263721" sldId="256"/>
            <ac:spMk id="3" creationId="{9EFADAE3-AD7F-4D4E-9FD0-E15CB36C68D9}"/>
          </ac:spMkLst>
        </pc:spChg>
        <pc:spChg chg="add del mod">
          <ac:chgData name="Megan Gaunce" userId="fcf2dbf611f44851" providerId="LiveId" clId="{23864F50-4365-4375-AD9D-1C8BFCB78666}" dt="2023-11-28T15:57:01.805" v="227" actId="478"/>
          <ac:spMkLst>
            <pc:docMk/>
            <pc:sldMk cId="3551263721" sldId="256"/>
            <ac:spMk id="9" creationId="{0B857E32-D4A9-9D6B-A0CB-1B5EE2A1D2C7}"/>
          </ac:spMkLst>
        </pc:spChg>
        <pc:spChg chg="del mod">
          <ac:chgData name="Megan Gaunce" userId="fcf2dbf611f44851" providerId="LiveId" clId="{23864F50-4365-4375-AD9D-1C8BFCB78666}" dt="2023-11-28T15:55:34.627" v="184" actId="478"/>
          <ac:spMkLst>
            <pc:docMk/>
            <pc:sldMk cId="3551263721" sldId="256"/>
            <ac:spMk id="10" creationId="{A9DC291A-23D6-4151-ACFA-98F2E2AEC33C}"/>
          </ac:spMkLst>
        </pc:spChg>
        <pc:spChg chg="mod">
          <ac:chgData name="Megan Gaunce" userId="fcf2dbf611f44851" providerId="LiveId" clId="{23864F50-4365-4375-AD9D-1C8BFCB78666}" dt="2023-11-28T16:00:03.288" v="312" actId="14100"/>
          <ac:spMkLst>
            <pc:docMk/>
            <pc:sldMk cId="3551263721" sldId="256"/>
            <ac:spMk id="13" creationId="{7E869D2E-04B5-46F9-8F93-69E6B1834859}"/>
          </ac:spMkLst>
        </pc:spChg>
        <pc:spChg chg="add mod">
          <ac:chgData name="Megan Gaunce" userId="fcf2dbf611f44851" providerId="LiveId" clId="{23864F50-4365-4375-AD9D-1C8BFCB78666}" dt="2023-11-28T16:00:41.536" v="371" actId="207"/>
          <ac:spMkLst>
            <pc:docMk/>
            <pc:sldMk cId="3551263721" sldId="256"/>
            <ac:spMk id="14" creationId="{9B05D613-D2B0-5206-4502-F27B82166338}"/>
          </ac:spMkLst>
        </pc:spChg>
        <pc:spChg chg="del">
          <ac:chgData name="Megan Gaunce" userId="fcf2dbf611f44851" providerId="LiveId" clId="{23864F50-4365-4375-AD9D-1C8BFCB78666}" dt="2023-11-28T15:55:01.146" v="174" actId="478"/>
          <ac:spMkLst>
            <pc:docMk/>
            <pc:sldMk cId="3551263721" sldId="256"/>
            <ac:spMk id="15" creationId="{A492AD97-DDF0-4AEE-A0FD-FC66E1252A3C}"/>
          </ac:spMkLst>
        </pc:spChg>
        <pc:spChg chg="add mod">
          <ac:chgData name="Megan Gaunce" userId="fcf2dbf611f44851" providerId="LiveId" clId="{23864F50-4365-4375-AD9D-1C8BFCB78666}" dt="2023-11-28T16:01:25.520" v="405" actId="14100"/>
          <ac:spMkLst>
            <pc:docMk/>
            <pc:sldMk cId="3551263721" sldId="256"/>
            <ac:spMk id="16" creationId="{701BC685-552F-75FD-E9D3-C69DB762A97B}"/>
          </ac:spMkLst>
        </pc:spChg>
        <pc:spChg chg="add del">
          <ac:chgData name="Megan Gaunce" userId="fcf2dbf611f44851" providerId="LiveId" clId="{23864F50-4365-4375-AD9D-1C8BFCB78666}" dt="2023-11-28T16:02:41.784" v="409" actId="22"/>
          <ac:spMkLst>
            <pc:docMk/>
            <pc:sldMk cId="3551263721" sldId="256"/>
            <ac:spMk id="18" creationId="{DABA1AA3-7A9B-99E0-054B-66B5E69D2009}"/>
          </ac:spMkLst>
        </pc:spChg>
        <pc:spChg chg="add del">
          <ac:chgData name="Megan Gaunce" userId="fcf2dbf611f44851" providerId="LiveId" clId="{23864F50-4365-4375-AD9D-1C8BFCB78666}" dt="2023-11-28T16:02:45.106" v="411" actId="22"/>
          <ac:spMkLst>
            <pc:docMk/>
            <pc:sldMk cId="3551263721" sldId="256"/>
            <ac:spMk id="20" creationId="{1C64758B-C093-8EAE-0AC7-A8482EA13601}"/>
          </ac:spMkLst>
        </pc:spChg>
        <pc:picChg chg="del mod">
          <ac:chgData name="Megan Gaunce" userId="fcf2dbf611f44851" providerId="LiveId" clId="{23864F50-4365-4375-AD9D-1C8BFCB78666}" dt="2023-11-28T15:55:03.778" v="176" actId="478"/>
          <ac:picMkLst>
            <pc:docMk/>
            <pc:sldMk cId="3551263721" sldId="256"/>
            <ac:picMk id="4" creationId="{DF173E01-1F34-40F4-92C0-3FD2DCB8BCBA}"/>
          </ac:picMkLst>
        </pc:picChg>
        <pc:picChg chg="add mod modCrop">
          <ac:chgData name="Megan Gaunce" userId="fcf2dbf611f44851" providerId="LiveId" clId="{23864F50-4365-4375-AD9D-1C8BFCB78666}" dt="2023-11-28T15:59:57.239" v="311" actId="732"/>
          <ac:picMkLst>
            <pc:docMk/>
            <pc:sldMk cId="3551263721" sldId="256"/>
            <ac:picMk id="5" creationId="{A88CBE9C-F37C-0527-9A43-17F1F3993CAD}"/>
          </ac:picMkLst>
        </pc:picChg>
        <pc:picChg chg="add del mod">
          <ac:chgData name="Megan Gaunce" userId="fcf2dbf611f44851" providerId="LiveId" clId="{23864F50-4365-4375-AD9D-1C8BFCB78666}" dt="2023-11-28T16:05:19.329" v="440" actId="478"/>
          <ac:picMkLst>
            <pc:docMk/>
            <pc:sldMk cId="3551263721" sldId="256"/>
            <ac:picMk id="7" creationId="{223A2571-D1A7-E9EF-4C56-58C059480608}"/>
          </ac:picMkLst>
        </pc:picChg>
        <pc:picChg chg="del">
          <ac:chgData name="Megan Gaunce" userId="fcf2dbf611f44851" providerId="LiveId" clId="{23864F50-4365-4375-AD9D-1C8BFCB78666}" dt="2023-11-28T15:54:59.288" v="173" actId="478"/>
          <ac:picMkLst>
            <pc:docMk/>
            <pc:sldMk cId="3551263721" sldId="256"/>
            <ac:picMk id="11" creationId="{BD2F8793-EE60-43A5-A8F3-D489E6ECD71C}"/>
          </ac:picMkLst>
        </pc:picChg>
        <pc:picChg chg="del">
          <ac:chgData name="Megan Gaunce" userId="fcf2dbf611f44851" providerId="LiveId" clId="{23864F50-4365-4375-AD9D-1C8BFCB78666}" dt="2023-11-28T15:55:01.761" v="175" actId="478"/>
          <ac:picMkLst>
            <pc:docMk/>
            <pc:sldMk cId="3551263721" sldId="256"/>
            <ac:picMk id="12" creationId="{1A902B3C-3AD8-4AE6-8D30-5B8BD2552AEE}"/>
          </ac:picMkLst>
        </pc:picChg>
        <pc:picChg chg="add mod ord modCrop">
          <ac:chgData name="Megan Gaunce" userId="fcf2dbf611f44851" providerId="LiveId" clId="{23864F50-4365-4375-AD9D-1C8BFCB78666}" dt="2023-11-28T16:04:52.180" v="432" actId="34135"/>
          <ac:picMkLst>
            <pc:docMk/>
            <pc:sldMk cId="3551263721" sldId="256"/>
            <ac:picMk id="22" creationId="{707586C2-9159-B4CF-27DD-791155891C30}"/>
          </ac:picMkLst>
        </pc:picChg>
        <pc:picChg chg="del mod">
          <ac:chgData name="Megan Gaunce" userId="fcf2dbf611f44851" providerId="LiveId" clId="{23864F50-4365-4375-AD9D-1C8BFCB78666}" dt="2023-11-28T15:57:33.162" v="270" actId="478"/>
          <ac:picMkLst>
            <pc:docMk/>
            <pc:sldMk cId="3551263721" sldId="256"/>
            <ac:picMk id="23" creationId="{952E1E5F-2057-4B8C-86FB-F904BFD123AC}"/>
          </ac:picMkLst>
        </pc:picChg>
        <pc:picChg chg="add mod modCrop">
          <ac:chgData name="Megan Gaunce" userId="fcf2dbf611f44851" providerId="LiveId" clId="{23864F50-4365-4375-AD9D-1C8BFCB78666}" dt="2023-11-28T16:05:09.185" v="438" actId="732"/>
          <ac:picMkLst>
            <pc:docMk/>
            <pc:sldMk cId="3551263721" sldId="256"/>
            <ac:picMk id="25" creationId="{405D68DD-3F93-048D-AEFC-BF0334BB0287}"/>
          </ac:picMkLst>
        </pc:picChg>
        <pc:picChg chg="del mod">
          <ac:chgData name="Megan Gaunce" userId="fcf2dbf611f44851" providerId="LiveId" clId="{23864F50-4365-4375-AD9D-1C8BFCB78666}" dt="2023-11-28T15:55:36.094" v="186" actId="478"/>
          <ac:picMkLst>
            <pc:docMk/>
            <pc:sldMk cId="3551263721" sldId="256"/>
            <ac:picMk id="26" creationId="{4B685C39-9433-4BD6-B501-230A1F7230A5}"/>
          </ac:picMkLst>
        </pc:picChg>
        <pc:picChg chg="del">
          <ac:chgData name="Megan Gaunce" userId="fcf2dbf611f44851" providerId="LiveId" clId="{23864F50-4365-4375-AD9D-1C8BFCB78666}" dt="2023-11-28T15:49:00.778" v="0" actId="478"/>
          <ac:picMkLst>
            <pc:docMk/>
            <pc:sldMk cId="3551263721" sldId="256"/>
            <ac:picMk id="28" creationId="{E2A74BB2-4A26-4B51-9E68-63EF37640967}"/>
          </ac:picMkLst>
        </pc:picChg>
      </pc:sldChg>
      <pc:sldChg chg="addSp delSp modSp mod setBg">
        <pc:chgData name="Megan Gaunce" userId="fcf2dbf611f44851" providerId="LiveId" clId="{23864F50-4365-4375-AD9D-1C8BFCB78666}" dt="2023-11-28T16:31:59.088" v="673" actId="2711"/>
        <pc:sldMkLst>
          <pc:docMk/>
          <pc:sldMk cId="957811032" sldId="291"/>
        </pc:sldMkLst>
        <pc:spChg chg="del mod">
          <ac:chgData name="Megan Gaunce" userId="fcf2dbf611f44851" providerId="LiveId" clId="{23864F50-4365-4375-AD9D-1C8BFCB78666}" dt="2023-11-28T16:06:43.894" v="456" actId="478"/>
          <ac:spMkLst>
            <pc:docMk/>
            <pc:sldMk cId="957811032" sldId="291"/>
            <ac:spMk id="3" creationId="{9EFADAE3-AD7F-4D4E-9FD0-E15CB36C68D9}"/>
          </ac:spMkLst>
        </pc:spChg>
        <pc:spChg chg="add del mod">
          <ac:chgData name="Megan Gaunce" userId="fcf2dbf611f44851" providerId="LiveId" clId="{23864F50-4365-4375-AD9D-1C8BFCB78666}" dt="2023-11-28T16:07:36.387" v="473" actId="478"/>
          <ac:spMkLst>
            <pc:docMk/>
            <pc:sldMk cId="957811032" sldId="291"/>
            <ac:spMk id="6" creationId="{E3DE039B-347C-D5FA-FB2C-027B09688700}"/>
          </ac:spMkLst>
        </pc:spChg>
        <pc:spChg chg="add mod">
          <ac:chgData name="Megan Gaunce" userId="fcf2dbf611f44851" providerId="LiveId" clId="{23864F50-4365-4375-AD9D-1C8BFCB78666}" dt="2023-11-28T16:31:59.088" v="673" actId="2711"/>
          <ac:spMkLst>
            <pc:docMk/>
            <pc:sldMk cId="957811032" sldId="291"/>
            <ac:spMk id="7" creationId="{3253A686-7F23-57B8-287B-CBDF74DFC6A8}"/>
          </ac:spMkLst>
        </pc:spChg>
        <pc:spChg chg="add del">
          <ac:chgData name="Megan Gaunce" userId="fcf2dbf611f44851" providerId="LiveId" clId="{23864F50-4365-4375-AD9D-1C8BFCB78666}" dt="2023-11-28T16:07:35.101" v="472" actId="478"/>
          <ac:spMkLst>
            <pc:docMk/>
            <pc:sldMk cId="957811032" sldId="291"/>
            <ac:spMk id="9" creationId="{5D325F25-A455-EBB1-A76B-AEDB553432AF}"/>
          </ac:spMkLst>
        </pc:spChg>
        <pc:spChg chg="del">
          <ac:chgData name="Megan Gaunce" userId="fcf2dbf611f44851" providerId="LiveId" clId="{23864F50-4365-4375-AD9D-1C8BFCB78666}" dt="2023-11-28T16:21:53.458" v="483" actId="478"/>
          <ac:spMkLst>
            <pc:docMk/>
            <pc:sldMk cId="957811032" sldId="291"/>
            <ac:spMk id="10" creationId="{A9DC291A-23D6-4151-ACFA-98F2E2AEC33C}"/>
          </ac:spMkLst>
        </pc:spChg>
        <pc:spChg chg="mod">
          <ac:chgData name="Megan Gaunce" userId="fcf2dbf611f44851" providerId="LiveId" clId="{23864F50-4365-4375-AD9D-1C8BFCB78666}" dt="2023-11-28T16:29:05.737" v="625" actId="1035"/>
          <ac:spMkLst>
            <pc:docMk/>
            <pc:sldMk cId="957811032" sldId="291"/>
            <ac:spMk id="13" creationId="{7E869D2E-04B5-46F9-8F93-69E6B1834859}"/>
          </ac:spMkLst>
        </pc:spChg>
        <pc:spChg chg="mod">
          <ac:chgData name="Megan Gaunce" userId="fcf2dbf611f44851" providerId="LiveId" clId="{23864F50-4365-4375-AD9D-1C8BFCB78666}" dt="2023-11-28T16:29:23.779" v="630" actId="1076"/>
          <ac:spMkLst>
            <pc:docMk/>
            <pc:sldMk cId="957811032" sldId="291"/>
            <ac:spMk id="14" creationId="{BB7A792C-E4D9-445D-8BD3-CFE9BA69EF51}"/>
          </ac:spMkLst>
        </pc:spChg>
        <pc:spChg chg="add del mod">
          <ac:chgData name="Megan Gaunce" userId="fcf2dbf611f44851" providerId="LiveId" clId="{23864F50-4365-4375-AD9D-1C8BFCB78666}" dt="2023-11-28T16:23:00.899" v="503" actId="478"/>
          <ac:spMkLst>
            <pc:docMk/>
            <pc:sldMk cId="957811032" sldId="291"/>
            <ac:spMk id="16" creationId="{3225F01D-A2D3-D0B4-9C7B-D9F6F873643A}"/>
          </ac:spMkLst>
        </pc:spChg>
        <pc:spChg chg="add mod ord">
          <ac:chgData name="Megan Gaunce" userId="fcf2dbf611f44851" providerId="LiveId" clId="{23864F50-4365-4375-AD9D-1C8BFCB78666}" dt="2023-11-28T16:28:36.142" v="593" actId="2085"/>
          <ac:spMkLst>
            <pc:docMk/>
            <pc:sldMk cId="957811032" sldId="291"/>
            <ac:spMk id="21" creationId="{0505DC13-15E4-11C8-EB54-C906A0D4BCC6}"/>
          </ac:spMkLst>
        </pc:spChg>
        <pc:spChg chg="mod">
          <ac:chgData name="Megan Gaunce" userId="fcf2dbf611f44851" providerId="LiveId" clId="{23864F50-4365-4375-AD9D-1C8BFCB78666}" dt="2023-11-28T16:27:49.102" v="587" actId="403"/>
          <ac:spMkLst>
            <pc:docMk/>
            <pc:sldMk cId="957811032" sldId="291"/>
            <ac:spMk id="27" creationId="{7F9F59C1-3047-4661-B06B-6709B4919052}"/>
          </ac:spMkLst>
        </pc:spChg>
        <pc:grpChg chg="del">
          <ac:chgData name="Megan Gaunce" userId="fcf2dbf611f44851" providerId="LiveId" clId="{23864F50-4365-4375-AD9D-1C8BFCB78666}" dt="2023-11-28T16:21:48.263" v="481" actId="478"/>
          <ac:grpSpMkLst>
            <pc:docMk/>
            <pc:sldMk cId="957811032" sldId="291"/>
            <ac:grpSpMk id="25" creationId="{39F0368A-BC21-4E81-BEB9-1DFF3CD88868}"/>
          </ac:grpSpMkLst>
        </pc:grpChg>
        <pc:picChg chg="add mod">
          <ac:chgData name="Megan Gaunce" userId="fcf2dbf611f44851" providerId="LiveId" clId="{23864F50-4365-4375-AD9D-1C8BFCB78666}" dt="2023-11-28T16:29:05.737" v="625" actId="1035"/>
          <ac:picMkLst>
            <pc:docMk/>
            <pc:sldMk cId="957811032" sldId="291"/>
            <ac:picMk id="2" creationId="{6011E21E-8BFD-39D2-757C-3618E87149E8}"/>
          </ac:picMkLst>
        </pc:picChg>
        <pc:picChg chg="del mod">
          <ac:chgData name="Megan Gaunce" userId="fcf2dbf611f44851" providerId="LiveId" clId="{23864F50-4365-4375-AD9D-1C8BFCB78666}" dt="2023-11-28T16:05:52.582" v="447" actId="478"/>
          <ac:picMkLst>
            <pc:docMk/>
            <pc:sldMk cId="957811032" sldId="291"/>
            <ac:picMk id="5" creationId="{4AAC38AB-2808-4972-9DBA-AB89B7B5542E}"/>
          </ac:picMkLst>
        </pc:picChg>
        <pc:picChg chg="add del">
          <ac:chgData name="Megan Gaunce" userId="fcf2dbf611f44851" providerId="LiveId" clId="{23864F50-4365-4375-AD9D-1C8BFCB78666}" dt="2023-11-28T16:07:48.072" v="475" actId="478"/>
          <ac:picMkLst>
            <pc:docMk/>
            <pc:sldMk cId="957811032" sldId="291"/>
            <ac:picMk id="12" creationId="{7687F85E-459E-9C54-B5C0-E6CDAD32710C}"/>
          </ac:picMkLst>
        </pc:picChg>
        <pc:picChg chg="del">
          <ac:chgData name="Megan Gaunce" userId="fcf2dbf611f44851" providerId="LiveId" clId="{23864F50-4365-4375-AD9D-1C8BFCB78666}" dt="2023-11-28T16:21:50.267" v="482" actId="478"/>
          <ac:picMkLst>
            <pc:docMk/>
            <pc:sldMk cId="957811032" sldId="291"/>
            <ac:picMk id="15" creationId="{2A929144-F09E-4B8E-859B-EE410DD13E46}"/>
          </ac:picMkLst>
        </pc:picChg>
        <pc:picChg chg="add mod ord modCrop">
          <ac:chgData name="Megan Gaunce" userId="fcf2dbf611f44851" providerId="LiveId" clId="{23864F50-4365-4375-AD9D-1C8BFCB78666}" dt="2023-11-28T16:27:03.781" v="535" actId="732"/>
          <ac:picMkLst>
            <pc:docMk/>
            <pc:sldMk cId="957811032" sldId="291"/>
            <ac:picMk id="20" creationId="{0326FB4B-25A5-0DCD-5E8D-3A69737DABE3}"/>
          </ac:picMkLst>
        </pc:picChg>
        <pc:cxnChg chg="add mod">
          <ac:chgData name="Megan Gaunce" userId="fcf2dbf611f44851" providerId="LiveId" clId="{23864F50-4365-4375-AD9D-1C8BFCB78666}" dt="2023-11-28T16:29:41.222" v="634" actId="692"/>
          <ac:cxnSpMkLst>
            <pc:docMk/>
            <pc:sldMk cId="957811032" sldId="291"/>
            <ac:cxnSpMk id="18" creationId="{C4B90CD4-BE7B-CC28-1F82-4F18A34963D7}"/>
          </ac:cxnSpMkLst>
        </pc:cxnChg>
        <pc:cxnChg chg="mod">
          <ac:chgData name="Megan Gaunce" userId="fcf2dbf611f44851" providerId="LiveId" clId="{23864F50-4365-4375-AD9D-1C8BFCB78666}" dt="2023-11-28T16:28:01.174" v="588" actId="692"/>
          <ac:cxnSpMkLst>
            <pc:docMk/>
            <pc:sldMk cId="957811032" sldId="291"/>
            <ac:cxnSpMk id="28" creationId="{6AFCB662-C45A-4022-B799-A72ED6DE76F3}"/>
          </ac:cxnSpMkLst>
        </pc:cxnChg>
      </pc:sldChg>
      <pc:sldChg chg="setBg">
        <pc:chgData name="Megan Gaunce" userId="fcf2dbf611f44851" providerId="LiveId" clId="{23864F50-4365-4375-AD9D-1C8BFCB78666}" dt="2023-11-28T16:32:52.380" v="680"/>
        <pc:sldMkLst>
          <pc:docMk/>
          <pc:sldMk cId="1204998340" sldId="292"/>
        </pc:sldMkLst>
      </pc:sldChg>
      <pc:sldChg chg="del">
        <pc:chgData name="Megan Gaunce" userId="fcf2dbf611f44851" providerId="LiveId" clId="{23864F50-4365-4375-AD9D-1C8BFCB78666}" dt="2023-11-28T16:32:20.743" v="677" actId="47"/>
        <pc:sldMkLst>
          <pc:docMk/>
          <pc:sldMk cId="4119385064" sldId="296"/>
        </pc:sldMkLst>
      </pc:sldChg>
      <pc:sldChg chg="addSp delSp modSp add del mod setBg">
        <pc:chgData name="Megan Gaunce" userId="fcf2dbf611f44851" providerId="LiveId" clId="{23864F50-4365-4375-AD9D-1C8BFCB78666}" dt="2023-11-28T16:32:24.333" v="679" actId="47"/>
        <pc:sldMkLst>
          <pc:docMk/>
          <pc:sldMk cId="3593007268" sldId="322"/>
        </pc:sldMkLst>
        <pc:spChg chg="mod">
          <ac:chgData name="Megan Gaunce" userId="fcf2dbf611f44851" providerId="LiveId" clId="{23864F50-4365-4375-AD9D-1C8BFCB78666}" dt="2023-11-28T16:31:52.313" v="672" actId="113"/>
          <ac:spMkLst>
            <pc:docMk/>
            <pc:sldMk cId="3593007268" sldId="322"/>
            <ac:spMk id="7" creationId="{3253A686-7F23-57B8-287B-CBDF74DFC6A8}"/>
          </ac:spMkLst>
        </pc:spChg>
        <pc:spChg chg="add del mod">
          <ac:chgData name="Megan Gaunce" userId="fcf2dbf611f44851" providerId="LiveId" clId="{23864F50-4365-4375-AD9D-1C8BFCB78666}" dt="2023-11-28T16:32:15.670" v="676" actId="20577"/>
          <ac:spMkLst>
            <pc:docMk/>
            <pc:sldMk cId="3593007268" sldId="322"/>
            <ac:spMk id="14" creationId="{BB7A792C-E4D9-445D-8BD3-CFE9BA69EF51}"/>
          </ac:spMkLst>
        </pc:spChg>
        <pc:picChg chg="mod">
          <ac:chgData name="Megan Gaunce" userId="fcf2dbf611f44851" providerId="LiveId" clId="{23864F50-4365-4375-AD9D-1C8BFCB78666}" dt="2023-11-28T16:30:32.431" v="638" actId="1076"/>
          <ac:picMkLst>
            <pc:docMk/>
            <pc:sldMk cId="3593007268" sldId="322"/>
            <ac:picMk id="20" creationId="{0326FB4B-25A5-0DCD-5E8D-3A69737DABE3}"/>
          </ac:picMkLst>
        </pc:picChg>
      </pc:sldChg>
    </pc:docChg>
  </pc:docChgLst>
  <pc:docChgLst>
    <pc:chgData name="Megan Gaunce" userId="fcf2dbf611f44851" providerId="LiveId" clId="{07A83639-4FCB-479A-85C1-3A8478DB5224}"/>
    <pc:docChg chg="undo custSel addSld delSld modSld sldOrd">
      <pc:chgData name="Megan Gaunce" userId="fcf2dbf611f44851" providerId="LiveId" clId="{07A83639-4FCB-479A-85C1-3A8478DB5224}" dt="2023-12-06T16:34:14.466" v="2811" actId="29295"/>
      <pc:docMkLst>
        <pc:docMk/>
      </pc:docMkLst>
      <pc:sldChg chg="addSp modSp mod">
        <pc:chgData name="Megan Gaunce" userId="fcf2dbf611f44851" providerId="LiveId" clId="{07A83639-4FCB-479A-85C1-3A8478DB5224}" dt="2023-12-05T19:18:08.135" v="2652" actId="1038"/>
        <pc:sldMkLst>
          <pc:docMk/>
          <pc:sldMk cId="3551263721" sldId="256"/>
        </pc:sldMkLst>
        <pc:spChg chg="add mod">
          <ac:chgData name="Megan Gaunce" userId="fcf2dbf611f44851" providerId="LiveId" clId="{07A83639-4FCB-479A-85C1-3A8478DB5224}" dt="2023-12-05T19:18:02.080" v="2651" actId="1038"/>
          <ac:spMkLst>
            <pc:docMk/>
            <pc:sldMk cId="3551263721" sldId="256"/>
            <ac:spMk id="2" creationId="{72AF1CB8-CD6D-BF4C-043B-F63C75D3269B}"/>
          </ac:spMkLst>
        </pc:spChg>
        <pc:spChg chg="mod">
          <ac:chgData name="Megan Gaunce" userId="fcf2dbf611f44851" providerId="LiveId" clId="{07A83639-4FCB-479A-85C1-3A8478DB5224}" dt="2023-12-05T19:18:08.135" v="2652" actId="1038"/>
          <ac:spMkLst>
            <pc:docMk/>
            <pc:sldMk cId="3551263721" sldId="256"/>
            <ac:spMk id="13" creationId="{7E869D2E-04B5-46F9-8F93-69E6B1834859}"/>
          </ac:spMkLst>
        </pc:spChg>
        <pc:spChg chg="mod">
          <ac:chgData name="Megan Gaunce" userId="fcf2dbf611f44851" providerId="LiveId" clId="{07A83639-4FCB-479A-85C1-3A8478DB5224}" dt="2023-12-05T19:18:02.080" v="2651" actId="1038"/>
          <ac:spMkLst>
            <pc:docMk/>
            <pc:sldMk cId="3551263721" sldId="256"/>
            <ac:spMk id="14" creationId="{9B05D613-D2B0-5206-4502-F27B82166338}"/>
          </ac:spMkLst>
        </pc:spChg>
        <pc:spChg chg="mod">
          <ac:chgData name="Megan Gaunce" userId="fcf2dbf611f44851" providerId="LiveId" clId="{07A83639-4FCB-479A-85C1-3A8478DB5224}" dt="2023-12-05T19:18:02.080" v="2651" actId="1038"/>
          <ac:spMkLst>
            <pc:docMk/>
            <pc:sldMk cId="3551263721" sldId="256"/>
            <ac:spMk id="16" creationId="{701BC685-552F-75FD-E9D3-C69DB762A97B}"/>
          </ac:spMkLst>
        </pc:spChg>
        <pc:picChg chg="mod">
          <ac:chgData name="Megan Gaunce" userId="fcf2dbf611f44851" providerId="LiveId" clId="{07A83639-4FCB-479A-85C1-3A8478DB5224}" dt="2023-12-05T19:17:45.954" v="2645" actId="1076"/>
          <ac:picMkLst>
            <pc:docMk/>
            <pc:sldMk cId="3551263721" sldId="256"/>
            <ac:picMk id="5" creationId="{A88CBE9C-F37C-0527-9A43-17F1F3993CAD}"/>
          </ac:picMkLst>
        </pc:picChg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419903863" sldId="25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155169178" sldId="260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616752051" sldId="265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972100855" sldId="267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505305001" sldId="268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756632286" sldId="26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289292562" sldId="270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084854926" sldId="271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754968623" sldId="272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105204222" sldId="273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08491062" sldId="274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362450631" sldId="275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578578640" sldId="276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4188789118" sldId="277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601359159" sldId="27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5440061" sldId="280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439046708" sldId="281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66214320" sldId="282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475680087" sldId="283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83456570" sldId="284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489804032" sldId="285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725415170" sldId="286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433943446" sldId="287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52035515" sldId="28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062048747" sldId="290"/>
        </pc:sldMkLst>
      </pc:sldChg>
      <pc:sldChg chg="addSp delSp modSp mod setBg">
        <pc:chgData name="Megan Gaunce" userId="fcf2dbf611f44851" providerId="LiveId" clId="{07A83639-4FCB-479A-85C1-3A8478DB5224}" dt="2023-12-06T16:34:14.466" v="2811" actId="29295"/>
        <pc:sldMkLst>
          <pc:docMk/>
          <pc:sldMk cId="957811032" sldId="291"/>
        </pc:sldMkLst>
        <pc:spChg chg="add mod ord">
          <ac:chgData name="Megan Gaunce" userId="fcf2dbf611f44851" providerId="LiveId" clId="{07A83639-4FCB-479A-85C1-3A8478DB5224}" dt="2023-12-06T16:31:52.549" v="2788" actId="1076"/>
          <ac:spMkLst>
            <pc:docMk/>
            <pc:sldMk cId="957811032" sldId="291"/>
            <ac:spMk id="3" creationId="{3F58E3EF-3CBB-D7CE-C8F8-6F58DFFAC0A2}"/>
          </ac:spMkLst>
        </pc:spChg>
        <pc:spChg chg="add del mod">
          <ac:chgData name="Megan Gaunce" userId="fcf2dbf611f44851" providerId="LiveId" clId="{07A83639-4FCB-479A-85C1-3A8478DB5224}" dt="2023-12-05T17:31:14.047" v="2133" actId="478"/>
          <ac:spMkLst>
            <pc:docMk/>
            <pc:sldMk cId="957811032" sldId="291"/>
            <ac:spMk id="3" creationId="{4F44017C-4550-2EAF-5567-961552EFB637}"/>
          </ac:spMkLst>
        </pc:spChg>
        <pc:spChg chg="mod">
          <ac:chgData name="Megan Gaunce" userId="fcf2dbf611f44851" providerId="LiveId" clId="{07A83639-4FCB-479A-85C1-3A8478DB5224}" dt="2023-12-06T16:31:27.901" v="2785" actId="1076"/>
          <ac:spMkLst>
            <pc:docMk/>
            <pc:sldMk cId="957811032" sldId="291"/>
            <ac:spMk id="14" creationId="{BB7A792C-E4D9-445D-8BD3-CFE9BA69EF51}"/>
          </ac:spMkLst>
        </pc:spChg>
        <pc:spChg chg="add del mod">
          <ac:chgData name="Megan Gaunce" userId="fcf2dbf611f44851" providerId="LiveId" clId="{07A83639-4FCB-479A-85C1-3A8478DB5224}" dt="2023-12-06T16:31:02.291" v="2779" actId="478"/>
          <ac:spMkLst>
            <pc:docMk/>
            <pc:sldMk cId="957811032" sldId="291"/>
            <ac:spMk id="21" creationId="{0505DC13-15E4-11C8-EB54-C906A0D4BCC6}"/>
          </ac:spMkLst>
        </pc:spChg>
        <pc:picChg chg="mod">
          <ac:chgData name="Megan Gaunce" userId="fcf2dbf611f44851" providerId="LiveId" clId="{07A83639-4FCB-479A-85C1-3A8478DB5224}" dt="2023-12-04T21:23:35.163" v="3" actId="207"/>
          <ac:picMkLst>
            <pc:docMk/>
            <pc:sldMk cId="957811032" sldId="291"/>
            <ac:picMk id="2" creationId="{6011E21E-8BFD-39D2-757C-3618E87149E8}"/>
          </ac:picMkLst>
        </pc:picChg>
        <pc:picChg chg="add mod ord">
          <ac:chgData name="Megan Gaunce" userId="fcf2dbf611f44851" providerId="LiveId" clId="{07A83639-4FCB-479A-85C1-3A8478DB5224}" dt="2023-12-06T16:34:14.466" v="2811" actId="29295"/>
          <ac:picMkLst>
            <pc:docMk/>
            <pc:sldMk cId="957811032" sldId="291"/>
            <ac:picMk id="4" creationId="{49EE93ED-DDCC-24AA-954C-A8C7AF290761}"/>
          </ac:picMkLst>
        </pc:picChg>
        <pc:picChg chg="del mod modCrop">
          <ac:chgData name="Megan Gaunce" userId="fcf2dbf611f44851" providerId="LiveId" clId="{07A83639-4FCB-479A-85C1-3A8478DB5224}" dt="2023-12-06T16:31:10.065" v="2782" actId="478"/>
          <ac:picMkLst>
            <pc:docMk/>
            <pc:sldMk cId="957811032" sldId="291"/>
            <ac:picMk id="20" creationId="{0326FB4B-25A5-0DCD-5E8D-3A69737DABE3}"/>
          </ac:picMkLst>
        </pc:picChg>
        <pc:cxnChg chg="add mod">
          <ac:chgData name="Megan Gaunce" userId="fcf2dbf611f44851" providerId="LiveId" clId="{07A83639-4FCB-479A-85C1-3A8478DB5224}" dt="2023-12-06T16:31:03.063" v="2780"/>
          <ac:cxnSpMkLst>
            <pc:docMk/>
            <pc:sldMk cId="957811032" sldId="291"/>
            <ac:cxnSpMk id="5" creationId="{4364C74F-DC00-BE23-922F-F0F02A93B4A1}"/>
          </ac:cxnSpMkLst>
        </pc:cxnChg>
        <pc:cxnChg chg="del mod">
          <ac:chgData name="Megan Gaunce" userId="fcf2dbf611f44851" providerId="LiveId" clId="{07A83639-4FCB-479A-85C1-3A8478DB5224}" dt="2023-12-06T16:31:29.258" v="2786" actId="478"/>
          <ac:cxnSpMkLst>
            <pc:docMk/>
            <pc:sldMk cId="957811032" sldId="291"/>
            <ac:cxnSpMk id="18" creationId="{C4B90CD4-BE7B-CC28-1F82-4F18A34963D7}"/>
          </ac:cxnSpMkLst>
        </pc:cxnChg>
      </pc:sldChg>
      <pc:sldChg chg="addSp delSp modSp mod">
        <pc:chgData name="Megan Gaunce" userId="fcf2dbf611f44851" providerId="LiveId" clId="{07A83639-4FCB-479A-85C1-3A8478DB5224}" dt="2023-12-06T16:17:07.470" v="2698" actId="313"/>
        <pc:sldMkLst>
          <pc:docMk/>
          <pc:sldMk cId="1204998340" sldId="292"/>
        </pc:sldMkLst>
        <pc:spChg chg="add mod">
          <ac:chgData name="Megan Gaunce" userId="fcf2dbf611f44851" providerId="LiveId" clId="{07A83639-4FCB-479A-85C1-3A8478DB5224}" dt="2023-12-04T21:38:53.436" v="212" actId="207"/>
          <ac:spMkLst>
            <pc:docMk/>
            <pc:sldMk cId="1204998340" sldId="292"/>
            <ac:spMk id="2" creationId="{B0463C7B-499A-9506-B743-772333046C60}"/>
          </ac:spMkLst>
        </pc:spChg>
        <pc:spChg chg="mod">
          <ac:chgData name="Megan Gaunce" userId="fcf2dbf611f44851" providerId="LiveId" clId="{07A83639-4FCB-479A-85C1-3A8478DB5224}" dt="2023-12-04T22:45:48.219" v="914" actId="2711"/>
          <ac:spMkLst>
            <pc:docMk/>
            <pc:sldMk cId="1204998340" sldId="292"/>
            <ac:spMk id="3" creationId="{9EFADAE3-AD7F-4D4E-9FD0-E15CB36C68D9}"/>
          </ac:spMkLst>
        </pc:spChg>
        <pc:spChg chg="add del mod ord topLvl">
          <ac:chgData name="Megan Gaunce" userId="fcf2dbf611f44851" providerId="LiveId" clId="{07A83639-4FCB-479A-85C1-3A8478DB5224}" dt="2023-12-04T21:52:40.908" v="618" actId="478"/>
          <ac:spMkLst>
            <pc:docMk/>
            <pc:sldMk cId="1204998340" sldId="292"/>
            <ac:spMk id="7" creationId="{1FF5A0B0-8343-CBFD-6427-E233E2199F35}"/>
          </ac:spMkLst>
        </pc:spChg>
        <pc:spChg chg="add del mod ord topLvl">
          <ac:chgData name="Megan Gaunce" userId="fcf2dbf611f44851" providerId="LiveId" clId="{07A83639-4FCB-479A-85C1-3A8478DB5224}" dt="2023-12-04T21:48:50.749" v="568" actId="478"/>
          <ac:spMkLst>
            <pc:docMk/>
            <pc:sldMk cId="1204998340" sldId="292"/>
            <ac:spMk id="8" creationId="{4CAAD10B-E2D4-F8E9-008C-8A14589210AD}"/>
          </ac:spMkLst>
        </pc:spChg>
        <pc:spChg chg="del">
          <ac:chgData name="Megan Gaunce" userId="fcf2dbf611f44851" providerId="LiveId" clId="{07A83639-4FCB-479A-85C1-3A8478DB5224}" dt="2023-12-04T21:38:25.189" v="207" actId="478"/>
          <ac:spMkLst>
            <pc:docMk/>
            <pc:sldMk cId="1204998340" sldId="292"/>
            <ac:spMk id="10" creationId="{A9DC291A-23D6-4151-ACFA-98F2E2AEC33C}"/>
          </ac:spMkLst>
        </pc:spChg>
        <pc:spChg chg="add del mod">
          <ac:chgData name="Megan Gaunce" userId="fcf2dbf611f44851" providerId="LiveId" clId="{07A83639-4FCB-479A-85C1-3A8478DB5224}" dt="2023-12-04T21:50:46.259" v="590" actId="478"/>
          <ac:spMkLst>
            <pc:docMk/>
            <pc:sldMk cId="1204998340" sldId="292"/>
            <ac:spMk id="13" creationId="{D4920700-CFC0-A66F-38A3-B0C8D725CC9A}"/>
          </ac:spMkLst>
        </pc:spChg>
        <pc:spChg chg="add del mod ord">
          <ac:chgData name="Megan Gaunce" userId="fcf2dbf611f44851" providerId="LiveId" clId="{07A83639-4FCB-479A-85C1-3A8478DB5224}" dt="2023-12-04T21:55:13.452" v="662" actId="478"/>
          <ac:spMkLst>
            <pc:docMk/>
            <pc:sldMk cId="1204998340" sldId="292"/>
            <ac:spMk id="14" creationId="{9191C866-28C6-EE33-DC43-5770FE95B748}"/>
          </ac:spMkLst>
        </pc:spChg>
        <pc:spChg chg="add del mod ord">
          <ac:chgData name="Megan Gaunce" userId="fcf2dbf611f44851" providerId="LiveId" clId="{07A83639-4FCB-479A-85C1-3A8478DB5224}" dt="2023-12-04T21:52:36.729" v="616" actId="478"/>
          <ac:spMkLst>
            <pc:docMk/>
            <pc:sldMk cId="1204998340" sldId="292"/>
            <ac:spMk id="15" creationId="{09F86582-DAB4-CB65-C380-927973DBC3B1}"/>
          </ac:spMkLst>
        </pc:spChg>
        <pc:spChg chg="add del mod">
          <ac:chgData name="Megan Gaunce" userId="fcf2dbf611f44851" providerId="LiveId" clId="{07A83639-4FCB-479A-85C1-3A8478DB5224}" dt="2023-12-04T21:55:19.325" v="664" actId="478"/>
          <ac:spMkLst>
            <pc:docMk/>
            <pc:sldMk cId="1204998340" sldId="292"/>
            <ac:spMk id="16" creationId="{C7D1C466-92DD-C74F-D897-C81978C76B05}"/>
          </ac:spMkLst>
        </pc:spChg>
        <pc:spChg chg="add del mod">
          <ac:chgData name="Megan Gaunce" userId="fcf2dbf611f44851" providerId="LiveId" clId="{07A83639-4FCB-479A-85C1-3A8478DB5224}" dt="2023-12-04T21:51:49.247" v="607" actId="478"/>
          <ac:spMkLst>
            <pc:docMk/>
            <pc:sldMk cId="1204998340" sldId="292"/>
            <ac:spMk id="17" creationId="{7A8B7BE0-406D-3BF8-72F0-14AAD5DCCC75}"/>
          </ac:spMkLst>
        </pc:spChg>
        <pc:spChg chg="mod topLvl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18" creationId="{A917BC25-875C-43A2-A07C-6EFF641094C3}"/>
          </ac:spMkLst>
        </pc:spChg>
        <pc:spChg chg="mod ord topLvl">
          <ac:chgData name="Megan Gaunce" userId="fcf2dbf611f44851" providerId="LiveId" clId="{07A83639-4FCB-479A-85C1-3A8478DB5224}" dt="2023-12-06T16:17:07.470" v="2698" actId="313"/>
          <ac:spMkLst>
            <pc:docMk/>
            <pc:sldMk cId="1204998340" sldId="292"/>
            <ac:spMk id="19" creationId="{886F0F6C-D021-429C-BA1B-8F0A25861D0C}"/>
          </ac:spMkLst>
        </pc:spChg>
        <pc:spChg chg="add del mod">
          <ac:chgData name="Megan Gaunce" userId="fcf2dbf611f44851" providerId="LiveId" clId="{07A83639-4FCB-479A-85C1-3A8478DB5224}" dt="2023-12-04T21:51:16.618" v="598" actId="478"/>
          <ac:spMkLst>
            <pc:docMk/>
            <pc:sldMk cId="1204998340" sldId="292"/>
            <ac:spMk id="20" creationId="{BEC4395D-B3F7-2459-8598-063CE8E3D0CB}"/>
          </ac:spMkLst>
        </pc:spChg>
        <pc:spChg chg="mod ord topLvl">
          <ac:chgData name="Megan Gaunce" userId="fcf2dbf611f44851" providerId="LiveId" clId="{07A83639-4FCB-479A-85C1-3A8478DB5224}" dt="2023-12-05T17:20:23.275" v="1982" actId="20577"/>
          <ac:spMkLst>
            <pc:docMk/>
            <pc:sldMk cId="1204998340" sldId="292"/>
            <ac:spMk id="23" creationId="{EC838D3B-7AED-4B0F-96AD-30CBD87C6A02}"/>
          </ac:spMkLst>
        </pc:spChg>
        <pc:spChg chg="del">
          <ac:chgData name="Megan Gaunce" userId="fcf2dbf611f44851" providerId="LiveId" clId="{07A83639-4FCB-479A-85C1-3A8478DB5224}" dt="2023-12-04T21:38:47.391" v="210" actId="478"/>
          <ac:spMkLst>
            <pc:docMk/>
            <pc:sldMk cId="1204998340" sldId="292"/>
            <ac:spMk id="29" creationId="{F9CA6B2A-D7A8-44B1-BB51-9379A10C3B93}"/>
          </ac:spMkLst>
        </pc:spChg>
        <pc:spChg chg="del mod topLvl">
          <ac:chgData name="Megan Gaunce" userId="fcf2dbf611f44851" providerId="LiveId" clId="{07A83639-4FCB-479A-85C1-3A8478DB5224}" dt="2023-12-04T21:48:23.272" v="557" actId="478"/>
          <ac:spMkLst>
            <pc:docMk/>
            <pc:sldMk cId="1204998340" sldId="292"/>
            <ac:spMk id="32" creationId="{213880C6-E96F-443A-AC74-6C5C0A7B8861}"/>
          </ac:spMkLst>
        </pc:spChg>
        <pc:spChg chg="add del mod">
          <ac:chgData name="Megan Gaunce" userId="fcf2dbf611f44851" providerId="LiveId" clId="{07A83639-4FCB-479A-85C1-3A8478DB5224}" dt="2023-12-04T21:52:10.444" v="611" actId="478"/>
          <ac:spMkLst>
            <pc:docMk/>
            <pc:sldMk cId="1204998340" sldId="292"/>
            <ac:spMk id="34" creationId="{837EB1E7-9018-33A5-0D62-851FE1FCD1CA}"/>
          </ac:spMkLst>
        </pc:spChg>
        <pc:spChg chg="add del mod">
          <ac:chgData name="Megan Gaunce" userId="fcf2dbf611f44851" providerId="LiveId" clId="{07A83639-4FCB-479A-85C1-3A8478DB5224}" dt="2023-12-04T21:51:23.782" v="600" actId="478"/>
          <ac:spMkLst>
            <pc:docMk/>
            <pc:sldMk cId="1204998340" sldId="292"/>
            <ac:spMk id="35" creationId="{5F18D6C0-F8EC-FC8D-DBEB-650CB702382C}"/>
          </ac:spMkLst>
        </pc:spChg>
        <pc:spChg chg="add del mod">
          <ac:chgData name="Megan Gaunce" userId="fcf2dbf611f44851" providerId="LiveId" clId="{07A83639-4FCB-479A-85C1-3A8478DB5224}" dt="2023-12-04T21:55:19.958" v="665" actId="478"/>
          <ac:spMkLst>
            <pc:docMk/>
            <pc:sldMk cId="1204998340" sldId="292"/>
            <ac:spMk id="40" creationId="{1D65D060-7248-6AB6-3790-506919BD9C70}"/>
          </ac:spMkLst>
        </pc:spChg>
        <pc:spChg chg="add del mod">
          <ac:chgData name="Megan Gaunce" userId="fcf2dbf611f44851" providerId="LiveId" clId="{07A83639-4FCB-479A-85C1-3A8478DB5224}" dt="2023-12-04T21:51:59.066" v="609" actId="478"/>
          <ac:spMkLst>
            <pc:docMk/>
            <pc:sldMk cId="1204998340" sldId="292"/>
            <ac:spMk id="41" creationId="{913DFE82-4125-4458-93F3-67CC6221321A}"/>
          </ac:spMkLst>
        </pc:spChg>
        <pc:spChg chg="add del mod">
          <ac:chgData name="Megan Gaunce" userId="fcf2dbf611f44851" providerId="LiveId" clId="{07A83639-4FCB-479A-85C1-3A8478DB5224}" dt="2023-12-04T21:51:59.066" v="609" actId="478"/>
          <ac:spMkLst>
            <pc:docMk/>
            <pc:sldMk cId="1204998340" sldId="292"/>
            <ac:spMk id="42" creationId="{AF46BAFB-BE98-15FB-BCAD-3E25321EA373}"/>
          </ac:spMkLst>
        </pc:spChg>
        <pc:spChg chg="add del mod">
          <ac:chgData name="Megan Gaunce" userId="fcf2dbf611f44851" providerId="LiveId" clId="{07A83639-4FCB-479A-85C1-3A8478DB5224}" dt="2023-12-04T21:52:42.687" v="620" actId="478"/>
          <ac:spMkLst>
            <pc:docMk/>
            <pc:sldMk cId="1204998340" sldId="292"/>
            <ac:spMk id="43" creationId="{80A3753A-0DA0-B571-2E13-1F13158FA13E}"/>
          </ac:spMkLst>
        </pc:spChg>
        <pc:spChg chg="add del mod">
          <ac:chgData name="Megan Gaunce" userId="fcf2dbf611f44851" providerId="LiveId" clId="{07A83639-4FCB-479A-85C1-3A8478DB5224}" dt="2023-12-04T21:52:41.868" v="619" actId="478"/>
          <ac:spMkLst>
            <pc:docMk/>
            <pc:sldMk cId="1204998340" sldId="292"/>
            <ac:spMk id="44" creationId="{00F2F838-6959-FC7A-23C8-6D92C0EF1735}"/>
          </ac:spMkLst>
        </pc:spChg>
        <pc:spChg chg="add del mod">
          <ac:chgData name="Megan Gaunce" userId="fcf2dbf611f44851" providerId="LiveId" clId="{07A83639-4FCB-479A-85C1-3A8478DB5224}" dt="2023-12-04T21:52:39.838" v="617" actId="478"/>
          <ac:spMkLst>
            <pc:docMk/>
            <pc:sldMk cId="1204998340" sldId="292"/>
            <ac:spMk id="45" creationId="{657AA4D5-4040-35BF-87D3-5FD88D7A4D30}"/>
          </ac:spMkLst>
        </pc:spChg>
        <pc:spChg chg="add del mod">
          <ac:chgData name="Megan Gaunce" userId="fcf2dbf611f44851" providerId="LiveId" clId="{07A83639-4FCB-479A-85C1-3A8478DB5224}" dt="2023-12-04T21:52:35.663" v="615" actId="478"/>
          <ac:spMkLst>
            <pc:docMk/>
            <pc:sldMk cId="1204998340" sldId="292"/>
            <ac:spMk id="46" creationId="{D2B89E1F-6240-A68D-41E4-3DBD4EB4B3D9}"/>
          </ac:spMkLst>
        </pc:spChg>
        <pc:spChg chg="add del mod ord">
          <ac:chgData name="Megan Gaunce" userId="fcf2dbf611f44851" providerId="LiveId" clId="{07A83639-4FCB-479A-85C1-3A8478DB5224}" dt="2023-12-04T21:55:20.351" v="666" actId="478"/>
          <ac:spMkLst>
            <pc:docMk/>
            <pc:sldMk cId="1204998340" sldId="292"/>
            <ac:spMk id="47" creationId="{B58B85EF-4454-B423-0BDE-C9B11A0A145F}"/>
          </ac:spMkLst>
        </pc:spChg>
        <pc:spChg chg="add del mod ord">
          <ac:chgData name="Megan Gaunce" userId="fcf2dbf611f44851" providerId="LiveId" clId="{07A83639-4FCB-479A-85C1-3A8478DB5224}" dt="2023-12-04T21:55:23.042" v="668" actId="478"/>
          <ac:spMkLst>
            <pc:docMk/>
            <pc:sldMk cId="1204998340" sldId="292"/>
            <ac:spMk id="48" creationId="{99EC49D7-EBD3-1EDD-CCFD-60D13A806671}"/>
          </ac:spMkLst>
        </pc:spChg>
        <pc:spChg chg="add del mod ord">
          <ac:chgData name="Megan Gaunce" userId="fcf2dbf611f44851" providerId="LiveId" clId="{07A83639-4FCB-479A-85C1-3A8478DB5224}" dt="2023-12-04T21:55:20.806" v="667" actId="478"/>
          <ac:spMkLst>
            <pc:docMk/>
            <pc:sldMk cId="1204998340" sldId="292"/>
            <ac:spMk id="49" creationId="{69DE6C4D-2E9F-9C2B-CD9B-D8208A756323}"/>
          </ac:spMkLst>
        </pc:spChg>
        <pc:spChg chg="add mod or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0" creationId="{443C6FD4-15DB-2F60-2601-3F9B35CF6176}"/>
          </ac:spMkLst>
        </pc:spChg>
        <pc:spChg chg="add mod or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1" creationId="{A8F82E17-6B19-294E-51DF-745804505D7B}"/>
          </ac:spMkLst>
        </pc:spChg>
        <pc:spChg chg="add mod or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2" creationId="{B427CA03-5C88-BEF2-2C07-369C81D8B05D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3" creationId="{4DF05DDC-6262-304C-7689-488F4E057F8F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4" creationId="{1BF78BCC-65AA-4177-F22E-4BA756EFF1AF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5" creationId="{0FB2F736-6B1D-5FEA-ABC0-C30A44E414D1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6" creationId="{9C67DCB1-D690-1CD7-1053-8BBF3A5B2E31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7" creationId="{262AE5EB-6753-DE8D-ECC9-D8FF9F9254E8}"/>
          </ac:spMkLst>
        </pc:spChg>
        <pc:spChg chg="add mod">
          <ac:chgData name="Megan Gaunce" userId="fcf2dbf611f44851" providerId="LiveId" clId="{07A83639-4FCB-479A-85C1-3A8478DB5224}" dt="2023-12-04T21:56:03.056" v="673" actId="1076"/>
          <ac:spMkLst>
            <pc:docMk/>
            <pc:sldMk cId="1204998340" sldId="292"/>
            <ac:spMk id="58" creationId="{C048F30C-52FF-07D4-91F2-0CB984AAB27E}"/>
          </ac:spMkLst>
        </pc:spChg>
        <pc:grpChg chg="del mod">
          <ac:chgData name="Megan Gaunce" userId="fcf2dbf611f44851" providerId="LiveId" clId="{07A83639-4FCB-479A-85C1-3A8478DB5224}" dt="2023-12-04T21:39:52.119" v="230" actId="478"/>
          <ac:grpSpMkLst>
            <pc:docMk/>
            <pc:sldMk cId="1204998340" sldId="292"/>
            <ac:grpSpMk id="6" creationId="{107D3BF0-BCEB-4AF1-B5AA-FBF52F91B9B9}"/>
          </ac:grpSpMkLst>
        </pc:grpChg>
        <pc:grpChg chg="add del mod">
          <ac:chgData name="Megan Gaunce" userId="fcf2dbf611f44851" providerId="LiveId" clId="{07A83639-4FCB-479A-85C1-3A8478DB5224}" dt="2023-12-04T21:48:20.986" v="556" actId="165"/>
          <ac:grpSpMkLst>
            <pc:docMk/>
            <pc:sldMk cId="1204998340" sldId="292"/>
            <ac:grpSpMk id="9" creationId="{86818790-545B-DED4-5232-04D85C9B50D6}"/>
          </ac:grpSpMkLst>
        </pc:grpChg>
        <pc:grpChg chg="add del mod">
          <ac:chgData name="Megan Gaunce" userId="fcf2dbf611f44851" providerId="LiveId" clId="{07A83639-4FCB-479A-85C1-3A8478DB5224}" dt="2023-12-04T21:47:37.953" v="546" actId="165"/>
          <ac:grpSpMkLst>
            <pc:docMk/>
            <pc:sldMk cId="1204998340" sldId="292"/>
            <ac:grpSpMk id="11" creationId="{99529865-5DB5-9016-9127-6A02B85BE308}"/>
          </ac:grpSpMkLst>
        </pc:grpChg>
        <pc:grpChg chg="add del mod">
          <ac:chgData name="Megan Gaunce" userId="fcf2dbf611f44851" providerId="LiveId" clId="{07A83639-4FCB-479A-85C1-3A8478DB5224}" dt="2023-12-04T21:48:49.350" v="567" actId="165"/>
          <ac:grpSpMkLst>
            <pc:docMk/>
            <pc:sldMk cId="1204998340" sldId="292"/>
            <ac:grpSpMk id="12" creationId="{C2EE0A7F-C98F-E6A2-4976-89FC99AF7F2B}"/>
          </ac:grpSpMkLst>
        </pc:grpChg>
        <pc:grpChg chg="del">
          <ac:chgData name="Megan Gaunce" userId="fcf2dbf611f44851" providerId="LiveId" clId="{07A83639-4FCB-479A-85C1-3A8478DB5224}" dt="2023-12-04T21:39:49.950" v="228" actId="478"/>
          <ac:grpSpMkLst>
            <pc:docMk/>
            <pc:sldMk cId="1204998340" sldId="292"/>
            <ac:grpSpMk id="22" creationId="{A2B4144E-1145-4137-9C26-548DA35B0BE7}"/>
          </ac:grpSpMkLst>
        </pc:grpChg>
        <pc:grpChg chg="add del mod">
          <ac:chgData name="Megan Gaunce" userId="fcf2dbf611f44851" providerId="LiveId" clId="{07A83639-4FCB-479A-85C1-3A8478DB5224}" dt="2023-12-04T21:38:14.126" v="204" actId="165"/>
          <ac:grpSpMkLst>
            <pc:docMk/>
            <pc:sldMk cId="1204998340" sldId="292"/>
            <ac:grpSpMk id="31" creationId="{24E35A3F-C138-4446-9B7D-73EAEC23350E}"/>
          </ac:grpSpMkLst>
        </pc:grpChg>
        <pc:grpChg chg="del">
          <ac:chgData name="Megan Gaunce" userId="fcf2dbf611f44851" providerId="LiveId" clId="{07A83639-4FCB-479A-85C1-3A8478DB5224}" dt="2023-12-04T21:38:27.122" v="208" actId="478"/>
          <ac:grpSpMkLst>
            <pc:docMk/>
            <pc:sldMk cId="1204998340" sldId="292"/>
            <ac:grpSpMk id="36" creationId="{D5BBA0F9-227F-40FA-8793-F669915A5AEF}"/>
          </ac:grpSpMkLst>
        </pc:grpChg>
        <pc:picChg chg="del mod topLvl">
          <ac:chgData name="Megan Gaunce" userId="fcf2dbf611f44851" providerId="LiveId" clId="{07A83639-4FCB-479A-85C1-3A8478DB5224}" dt="2023-12-04T21:38:15.839" v="205" actId="478"/>
          <ac:picMkLst>
            <pc:docMk/>
            <pc:sldMk cId="1204998340" sldId="292"/>
            <ac:picMk id="33" creationId="{32E50277-7D0A-46D4-A716-E2E29082381C}"/>
          </ac:picMkLst>
        </pc:picChg>
        <pc:cxnChg chg="add mod">
          <ac:chgData name="Megan Gaunce" userId="fcf2dbf611f44851" providerId="LiveId" clId="{07A83639-4FCB-479A-85C1-3A8478DB5224}" dt="2023-12-04T21:38:58.940" v="213" actId="692"/>
          <ac:cxnSpMkLst>
            <pc:docMk/>
            <pc:sldMk cId="1204998340" sldId="292"/>
            <ac:cxnSpMk id="4" creationId="{BEA7D794-24D8-AD79-BCE2-BF16739060ED}"/>
          </ac:cxnSpMkLst>
        </pc:cxnChg>
        <pc:cxnChg chg="mod">
          <ac:chgData name="Megan Gaunce" userId="fcf2dbf611f44851" providerId="LiveId" clId="{07A83639-4FCB-479A-85C1-3A8478DB5224}" dt="2023-12-04T21:39:03.320" v="214" actId="692"/>
          <ac:cxnSpMkLst>
            <pc:docMk/>
            <pc:sldMk cId="1204998340" sldId="292"/>
            <ac:cxnSpMk id="26" creationId="{B68632CA-0446-440D-8111-A6F9BE3F42C9}"/>
          </ac:cxnSpMkLst>
        </pc:cxnChg>
        <pc:cxnChg chg="mod">
          <ac:chgData name="Megan Gaunce" userId="fcf2dbf611f44851" providerId="LiveId" clId="{07A83639-4FCB-479A-85C1-3A8478DB5224}" dt="2023-12-04T21:53:10.872" v="627" actId="1076"/>
          <ac:cxnSpMkLst>
            <pc:docMk/>
            <pc:sldMk cId="1204998340" sldId="292"/>
            <ac:cxnSpMk id="27" creationId="{DA549BA6-4BF6-4065-8477-39B4D4D648AA}"/>
          </ac:cxnSpMkLst>
        </pc:cxnChg>
        <pc:cxnChg chg="del">
          <ac:chgData name="Megan Gaunce" userId="fcf2dbf611f44851" providerId="LiveId" clId="{07A83639-4FCB-479A-85C1-3A8478DB5224}" dt="2023-12-04T21:38:44.046" v="209" actId="478"/>
          <ac:cxnSpMkLst>
            <pc:docMk/>
            <pc:sldMk cId="1204998340" sldId="292"/>
            <ac:cxnSpMk id="30" creationId="{CD64EA73-CEF5-46EE-A358-E3AB6DE3B99B}"/>
          </ac:cxnSpMkLst>
        </pc:cxnChg>
      </pc:sldChg>
      <pc:sldChg chg="addSp delSp modSp del mod setBg">
        <pc:chgData name="Megan Gaunce" userId="fcf2dbf611f44851" providerId="LiveId" clId="{07A83639-4FCB-479A-85C1-3A8478DB5224}" dt="2023-12-04T22:47:48.410" v="973" actId="47"/>
        <pc:sldMkLst>
          <pc:docMk/>
          <pc:sldMk cId="4266431690" sldId="293"/>
        </pc:sldMkLst>
        <pc:spChg chg="add del mod">
          <ac:chgData name="Megan Gaunce" userId="fcf2dbf611f44851" providerId="LiveId" clId="{07A83639-4FCB-479A-85C1-3A8478DB5224}" dt="2023-12-04T21:57:58.992" v="698"/>
          <ac:spMkLst>
            <pc:docMk/>
            <pc:sldMk cId="4266431690" sldId="293"/>
            <ac:spMk id="2" creationId="{50644B00-6FF0-CFDD-BF97-93E2AC60F06E}"/>
          </ac:spMkLst>
        </pc:spChg>
        <pc:spChg chg="add del">
          <ac:chgData name="Megan Gaunce" userId="fcf2dbf611f44851" providerId="LiveId" clId="{07A83639-4FCB-479A-85C1-3A8478DB5224}" dt="2023-12-04T22:44:37.804" v="887" actId="478"/>
          <ac:spMkLst>
            <pc:docMk/>
            <pc:sldMk cId="4266431690" sldId="293"/>
            <ac:spMk id="3" creationId="{9EFADAE3-AD7F-4D4E-9FD0-E15CB36C68D9}"/>
          </ac:spMkLst>
        </pc:spChg>
        <pc:spChg chg="add del mod">
          <ac:chgData name="Megan Gaunce" userId="fcf2dbf611f44851" providerId="LiveId" clId="{07A83639-4FCB-479A-85C1-3A8478DB5224}" dt="2023-12-04T22:44:37.804" v="887" actId="478"/>
          <ac:spMkLst>
            <pc:docMk/>
            <pc:sldMk cId="4266431690" sldId="293"/>
            <ac:spMk id="6" creationId="{5554AB20-69C8-92C5-A9E0-C1CE67FBBB61}"/>
          </ac:spMkLst>
        </pc:spChg>
        <pc:spChg chg="add del mod">
          <ac:chgData name="Megan Gaunce" userId="fcf2dbf611f44851" providerId="LiveId" clId="{07A83639-4FCB-479A-85C1-3A8478DB5224}" dt="2023-12-04T22:44:34.197" v="882"/>
          <ac:spMkLst>
            <pc:docMk/>
            <pc:sldMk cId="4266431690" sldId="293"/>
            <ac:spMk id="7" creationId="{DFF1894D-FEA9-FEA4-28CC-5D90AEB1C163}"/>
          </ac:spMkLst>
        </pc:spChg>
        <pc:spChg chg="add del">
          <ac:chgData name="Megan Gaunce" userId="fcf2dbf611f44851" providerId="LiveId" clId="{07A83639-4FCB-479A-85C1-3A8478DB5224}" dt="2023-12-04T22:44:37.804" v="887" actId="478"/>
          <ac:spMkLst>
            <pc:docMk/>
            <pc:sldMk cId="4266431690" sldId="293"/>
            <ac:spMk id="10" creationId="{A9DC291A-23D6-4151-ACFA-98F2E2AEC33C}"/>
          </ac:spMkLst>
        </pc:spChg>
        <pc:spChg chg="add del mod">
          <ac:chgData name="Megan Gaunce" userId="fcf2dbf611f44851" providerId="LiveId" clId="{07A83639-4FCB-479A-85C1-3A8478DB5224}" dt="2023-12-04T22:44:34.197" v="882"/>
          <ac:spMkLst>
            <pc:docMk/>
            <pc:sldMk cId="4266431690" sldId="293"/>
            <ac:spMk id="11" creationId="{C703E870-9179-D30E-CABF-B8C8F27DF563}"/>
          </ac:spMkLst>
        </pc:spChg>
        <pc:spChg chg="add del mod">
          <ac:chgData name="Megan Gaunce" userId="fcf2dbf611f44851" providerId="LiveId" clId="{07A83639-4FCB-479A-85C1-3A8478DB5224}" dt="2023-12-04T22:44:34.197" v="882"/>
          <ac:spMkLst>
            <pc:docMk/>
            <pc:sldMk cId="4266431690" sldId="293"/>
            <ac:spMk id="12" creationId="{2B40D43B-A454-0320-3D98-1A40B70B8367}"/>
          </ac:spMkLst>
        </pc:spChg>
        <pc:spChg chg="add del mod">
          <ac:chgData name="Megan Gaunce" userId="fcf2dbf611f44851" providerId="LiveId" clId="{07A83639-4FCB-479A-85C1-3A8478DB5224}" dt="2023-12-04T22:44:34.197" v="882"/>
          <ac:spMkLst>
            <pc:docMk/>
            <pc:sldMk cId="4266431690" sldId="293"/>
            <ac:spMk id="13" creationId="{399B4D74-1748-9870-F614-A14564272F23}"/>
          </ac:spMkLst>
        </pc:spChg>
        <pc:spChg chg="add del mod">
          <ac:chgData name="Megan Gaunce" userId="fcf2dbf611f44851" providerId="LiveId" clId="{07A83639-4FCB-479A-85C1-3A8478DB5224}" dt="2023-12-04T22:44:34.197" v="882"/>
          <ac:spMkLst>
            <pc:docMk/>
            <pc:sldMk cId="4266431690" sldId="293"/>
            <ac:spMk id="14" creationId="{678B6021-F410-D5C3-99E1-D4359B270CAA}"/>
          </ac:spMkLst>
        </pc:spChg>
        <pc:spChg chg="mod">
          <ac:chgData name="Megan Gaunce" userId="fcf2dbf611f44851" providerId="LiveId" clId="{07A83639-4FCB-479A-85C1-3A8478DB5224}" dt="2023-12-04T22:44:27.459" v="881"/>
          <ac:spMkLst>
            <pc:docMk/>
            <pc:sldMk cId="4266431690" sldId="293"/>
            <ac:spMk id="17" creationId="{97C501DB-6921-2612-52DA-8728845D24E9}"/>
          </ac:spMkLst>
        </pc:spChg>
        <pc:spChg chg="add del">
          <ac:chgData name="Megan Gaunce" userId="fcf2dbf611f44851" providerId="LiveId" clId="{07A83639-4FCB-479A-85C1-3A8478DB5224}" dt="2023-12-04T22:44:37.804" v="887" actId="478"/>
          <ac:spMkLst>
            <pc:docMk/>
            <pc:sldMk cId="4266431690" sldId="293"/>
            <ac:spMk id="18" creationId="{A917BC25-875C-43A2-A07C-6EFF641094C3}"/>
          </ac:spMkLst>
        </pc:spChg>
        <pc:spChg chg="mod">
          <ac:chgData name="Megan Gaunce" userId="fcf2dbf611f44851" providerId="LiveId" clId="{07A83639-4FCB-479A-85C1-3A8478DB5224}" dt="2023-12-04T22:44:27.459" v="881"/>
          <ac:spMkLst>
            <pc:docMk/>
            <pc:sldMk cId="4266431690" sldId="293"/>
            <ac:spMk id="21" creationId="{C34FC2EF-9905-7175-1EF7-F61E5C2F2EB0}"/>
          </ac:spMkLst>
        </pc:spChg>
        <pc:spChg chg="mod">
          <ac:chgData name="Megan Gaunce" userId="fcf2dbf611f44851" providerId="LiveId" clId="{07A83639-4FCB-479A-85C1-3A8478DB5224}" dt="2023-12-04T22:44:27.459" v="881"/>
          <ac:spMkLst>
            <pc:docMk/>
            <pc:sldMk cId="4266431690" sldId="293"/>
            <ac:spMk id="24" creationId="{5F868F2A-E4AE-18F6-551D-F2C378F7F6AF}"/>
          </ac:spMkLst>
        </pc:spChg>
        <pc:spChg chg="add del">
          <ac:chgData name="Megan Gaunce" userId="fcf2dbf611f44851" providerId="LiveId" clId="{07A83639-4FCB-479A-85C1-3A8478DB5224}" dt="2023-12-04T22:44:37.804" v="887" actId="478"/>
          <ac:spMkLst>
            <pc:docMk/>
            <pc:sldMk cId="4266431690" sldId="293"/>
            <ac:spMk id="28" creationId="{449FB14D-62B0-481B-BE6C-201A9E87D25F}"/>
          </ac:spMkLst>
        </pc:spChg>
        <pc:spChg chg="add del mod">
          <ac:chgData name="Megan Gaunce" userId="fcf2dbf611f44851" providerId="LiveId" clId="{07A83639-4FCB-479A-85C1-3A8478DB5224}" dt="2023-12-04T22:44:37.364" v="886" actId="6549"/>
          <ac:spMkLst>
            <pc:docMk/>
            <pc:sldMk cId="4266431690" sldId="293"/>
            <ac:spMk id="29" creationId="{F9CA6B2A-D7A8-44B1-BB51-9379A10C3B93}"/>
          </ac:spMkLst>
        </pc:spChg>
        <pc:grpChg chg="add del mod">
          <ac:chgData name="Megan Gaunce" userId="fcf2dbf611f44851" providerId="LiveId" clId="{07A83639-4FCB-479A-85C1-3A8478DB5224}" dt="2023-12-04T22:44:34.197" v="882"/>
          <ac:grpSpMkLst>
            <pc:docMk/>
            <pc:sldMk cId="4266431690" sldId="293"/>
            <ac:grpSpMk id="16" creationId="{E4157EF6-BB4F-D71C-4473-3EBCC73A994C}"/>
          </ac:grpSpMkLst>
        </pc:grpChg>
        <pc:grpChg chg="add del mod">
          <ac:chgData name="Megan Gaunce" userId="fcf2dbf611f44851" providerId="LiveId" clId="{07A83639-4FCB-479A-85C1-3A8478DB5224}" dt="2023-12-04T22:44:34.197" v="882"/>
          <ac:grpSpMkLst>
            <pc:docMk/>
            <pc:sldMk cId="4266431690" sldId="293"/>
            <ac:grpSpMk id="20" creationId="{3C47779C-85EF-3C76-2D0E-A7D8F690BC5D}"/>
          </ac:grpSpMkLst>
        </pc:grpChg>
        <pc:grpChg chg="add del mod">
          <ac:chgData name="Megan Gaunce" userId="fcf2dbf611f44851" providerId="LiveId" clId="{07A83639-4FCB-479A-85C1-3A8478DB5224}" dt="2023-12-04T22:44:34.197" v="882"/>
          <ac:grpSpMkLst>
            <pc:docMk/>
            <pc:sldMk cId="4266431690" sldId="293"/>
            <ac:grpSpMk id="23" creationId="{FAEE8D10-B440-5900-47F3-38C83DF34DD0}"/>
          </ac:grpSpMkLst>
        </pc:grpChg>
        <pc:grpChg chg="add del">
          <ac:chgData name="Megan Gaunce" userId="fcf2dbf611f44851" providerId="LiveId" clId="{07A83639-4FCB-479A-85C1-3A8478DB5224}" dt="2023-12-04T22:44:37.804" v="887" actId="478"/>
          <ac:grpSpMkLst>
            <pc:docMk/>
            <pc:sldMk cId="4266431690" sldId="293"/>
            <ac:grpSpMk id="36" creationId="{D5BBA0F9-227F-40FA-8793-F669915A5AEF}"/>
          </ac:grpSpMkLst>
        </pc:grpChg>
        <pc:picChg chg="mod">
          <ac:chgData name="Megan Gaunce" userId="fcf2dbf611f44851" providerId="LiveId" clId="{07A83639-4FCB-479A-85C1-3A8478DB5224}" dt="2023-12-04T22:44:27.459" v="881"/>
          <ac:picMkLst>
            <pc:docMk/>
            <pc:sldMk cId="4266431690" sldId="293"/>
            <ac:picMk id="19" creationId="{9E75FD18-114F-C792-2113-485F9327C70E}"/>
          </ac:picMkLst>
        </pc:picChg>
        <pc:picChg chg="mod">
          <ac:chgData name="Megan Gaunce" userId="fcf2dbf611f44851" providerId="LiveId" clId="{07A83639-4FCB-479A-85C1-3A8478DB5224}" dt="2023-12-04T22:44:27.459" v="881"/>
          <ac:picMkLst>
            <pc:docMk/>
            <pc:sldMk cId="4266431690" sldId="293"/>
            <ac:picMk id="22" creationId="{6364156E-60B4-9192-CBED-A731E84704BA}"/>
          </ac:picMkLst>
        </pc:picChg>
        <pc:picChg chg="mod">
          <ac:chgData name="Megan Gaunce" userId="fcf2dbf611f44851" providerId="LiveId" clId="{07A83639-4FCB-479A-85C1-3A8478DB5224}" dt="2023-12-04T22:44:27.459" v="881"/>
          <ac:picMkLst>
            <pc:docMk/>
            <pc:sldMk cId="4266431690" sldId="293"/>
            <ac:picMk id="25" creationId="{C075008D-76A4-C379-7DAB-79863A982E3A}"/>
          </ac:picMkLst>
        </pc:picChg>
        <pc:cxnChg chg="add del mod">
          <ac:chgData name="Megan Gaunce" userId="fcf2dbf611f44851" providerId="LiveId" clId="{07A83639-4FCB-479A-85C1-3A8478DB5224}" dt="2023-12-04T21:57:58.992" v="698"/>
          <ac:cxnSpMkLst>
            <pc:docMk/>
            <pc:sldMk cId="4266431690" sldId="293"/>
            <ac:cxnSpMk id="4" creationId="{729CF254-A393-4AFC-A5C9-E1B04674209F}"/>
          </ac:cxnSpMkLst>
        </pc:cxnChg>
        <pc:cxnChg chg="add del mod">
          <ac:chgData name="Megan Gaunce" userId="fcf2dbf611f44851" providerId="LiveId" clId="{07A83639-4FCB-479A-85C1-3A8478DB5224}" dt="2023-12-04T22:44:34.197" v="882"/>
          <ac:cxnSpMkLst>
            <pc:docMk/>
            <pc:sldMk cId="4266431690" sldId="293"/>
            <ac:cxnSpMk id="8" creationId="{64CA7A9C-E914-57C7-0E32-7A8320FE816E}"/>
          </ac:cxnSpMkLst>
        </pc:cxnChg>
        <pc:cxnChg chg="add del mod">
          <ac:chgData name="Megan Gaunce" userId="fcf2dbf611f44851" providerId="LiveId" clId="{07A83639-4FCB-479A-85C1-3A8478DB5224}" dt="2023-12-04T22:44:34.197" v="882"/>
          <ac:cxnSpMkLst>
            <pc:docMk/>
            <pc:sldMk cId="4266431690" sldId="293"/>
            <ac:cxnSpMk id="9" creationId="{4061908C-5D19-4E9E-EA84-5AB8B0CA8DFB}"/>
          </ac:cxnSpMkLst>
        </pc:cxnChg>
        <pc:cxnChg chg="add del mod">
          <ac:chgData name="Megan Gaunce" userId="fcf2dbf611f44851" providerId="LiveId" clId="{07A83639-4FCB-479A-85C1-3A8478DB5224}" dt="2023-12-04T22:44:34.197" v="882"/>
          <ac:cxnSpMkLst>
            <pc:docMk/>
            <pc:sldMk cId="4266431690" sldId="293"/>
            <ac:cxnSpMk id="15" creationId="{2B61BC7A-76F7-4BC8-4D0D-62D15D78576A}"/>
          </ac:cxnSpMkLst>
        </pc:cxnChg>
        <pc:cxnChg chg="add del">
          <ac:chgData name="Megan Gaunce" userId="fcf2dbf611f44851" providerId="LiveId" clId="{07A83639-4FCB-479A-85C1-3A8478DB5224}" dt="2023-12-04T22:44:37.804" v="887" actId="478"/>
          <ac:cxnSpMkLst>
            <pc:docMk/>
            <pc:sldMk cId="4266431690" sldId="293"/>
            <ac:cxnSpMk id="26" creationId="{B68632CA-0446-440D-8111-A6F9BE3F42C9}"/>
          </ac:cxnSpMkLst>
        </pc:cxnChg>
        <pc:cxnChg chg="add del">
          <ac:chgData name="Megan Gaunce" userId="fcf2dbf611f44851" providerId="LiveId" clId="{07A83639-4FCB-479A-85C1-3A8478DB5224}" dt="2023-12-04T22:44:37.804" v="887" actId="478"/>
          <ac:cxnSpMkLst>
            <pc:docMk/>
            <pc:sldMk cId="4266431690" sldId="293"/>
            <ac:cxnSpMk id="27" creationId="{DA549BA6-4BF6-4065-8477-39B4D4D648AA}"/>
          </ac:cxnSpMkLst>
        </pc:cxnChg>
        <pc:cxnChg chg="add del">
          <ac:chgData name="Megan Gaunce" userId="fcf2dbf611f44851" providerId="LiveId" clId="{07A83639-4FCB-479A-85C1-3A8478DB5224}" dt="2023-12-04T22:44:35.758" v="884" actId="478"/>
          <ac:cxnSpMkLst>
            <pc:docMk/>
            <pc:sldMk cId="4266431690" sldId="293"/>
            <ac:cxnSpMk id="30" creationId="{CD64EA73-CEF5-46EE-A358-E3AB6DE3B99B}"/>
          </ac:cxnSpMkLst>
        </pc:cxnChg>
      </pc:sldChg>
      <pc:sldChg chg="addSp delSp modSp mod ord setBg">
        <pc:chgData name="Megan Gaunce" userId="fcf2dbf611f44851" providerId="LiveId" clId="{07A83639-4FCB-479A-85C1-3A8478DB5224}" dt="2023-12-05T17:21:53.923" v="2004" actId="1036"/>
        <pc:sldMkLst>
          <pc:docMk/>
          <pc:sldMk cId="625085961" sldId="294"/>
        </pc:sldMkLst>
        <pc:spChg chg="add mod">
          <ac:chgData name="Megan Gaunce" userId="fcf2dbf611f44851" providerId="LiveId" clId="{07A83639-4FCB-479A-85C1-3A8478DB5224}" dt="2023-12-04T22:44:35.002" v="883" actId="14100"/>
          <ac:spMkLst>
            <pc:docMk/>
            <pc:sldMk cId="625085961" sldId="294"/>
            <ac:spMk id="2" creationId="{63CFC5F2-56EA-3F76-91AA-1E27C28D820C}"/>
          </ac:spMkLst>
        </pc:spChg>
        <pc:spChg chg="mod">
          <ac:chgData name="Megan Gaunce" userId="fcf2dbf611f44851" providerId="LiveId" clId="{07A83639-4FCB-479A-85C1-3A8478DB5224}" dt="2023-12-04T22:45:40.187" v="913" actId="14100"/>
          <ac:spMkLst>
            <pc:docMk/>
            <pc:sldMk cId="625085961" sldId="294"/>
            <ac:spMk id="3" creationId="{9EFADAE3-AD7F-4D4E-9FD0-E15CB36C68D9}"/>
          </ac:spMkLst>
        </pc:spChg>
        <pc:spChg chg="mod topLvl">
          <ac:chgData name="Megan Gaunce" userId="fcf2dbf611f44851" providerId="LiveId" clId="{07A83639-4FCB-479A-85C1-3A8478DB5224}" dt="2023-12-04T22:29:30.262" v="800" actId="164"/>
          <ac:spMkLst>
            <pc:docMk/>
            <pc:sldMk cId="625085961" sldId="294"/>
            <ac:spMk id="6" creationId="{D7BC80B6-0A7C-1BA8-D3DC-60BE3733C1BA}"/>
          </ac:spMkLst>
        </pc:spChg>
        <pc:spChg chg="del">
          <ac:chgData name="Megan Gaunce" userId="fcf2dbf611f44851" providerId="LiveId" clId="{07A83639-4FCB-479A-85C1-3A8478DB5224}" dt="2023-12-04T21:57:23.667" v="695" actId="478"/>
          <ac:spMkLst>
            <pc:docMk/>
            <pc:sldMk cId="625085961" sldId="294"/>
            <ac:spMk id="10" creationId="{A9DC291A-23D6-4151-ACFA-98F2E2AEC33C}"/>
          </ac:spMkLst>
        </pc:spChg>
        <pc:spChg chg="mod ord topLvl">
          <ac:chgData name="Megan Gaunce" userId="fcf2dbf611f44851" providerId="LiveId" clId="{07A83639-4FCB-479A-85C1-3A8478DB5224}" dt="2023-12-04T22:30:46.839" v="822" actId="164"/>
          <ac:spMkLst>
            <pc:docMk/>
            <pc:sldMk cId="625085961" sldId="294"/>
            <ac:spMk id="12" creationId="{C0FAB20C-0721-39BC-D196-9603708CB934}"/>
          </ac:spMkLst>
        </pc:spChg>
        <pc:spChg chg="mod ord topLvl">
          <ac:chgData name="Megan Gaunce" userId="fcf2dbf611f44851" providerId="LiveId" clId="{07A83639-4FCB-479A-85C1-3A8478DB5224}" dt="2023-12-04T22:42:49.929" v="847" actId="164"/>
          <ac:spMkLst>
            <pc:docMk/>
            <pc:sldMk cId="625085961" sldId="294"/>
            <ac:spMk id="18" creationId="{B71FBEA3-C130-3FE6-4936-422707E8029E}"/>
          </ac:spMkLst>
        </pc:spChg>
        <pc:spChg chg="mod">
          <ac:chgData name="Megan Gaunce" userId="fcf2dbf611f44851" providerId="LiveId" clId="{07A83639-4FCB-479A-85C1-3A8478DB5224}" dt="2023-12-05T16:35:16.731" v="1109" actId="12"/>
          <ac:spMkLst>
            <pc:docMk/>
            <pc:sldMk cId="625085961" sldId="294"/>
            <ac:spMk id="22" creationId="{184859C8-0E4B-478A-BA23-55B159A3C592}"/>
          </ac:spMkLst>
        </pc:spChg>
        <pc:spChg chg="mod">
          <ac:chgData name="Megan Gaunce" userId="fcf2dbf611f44851" providerId="LiveId" clId="{07A83639-4FCB-479A-85C1-3A8478DB5224}" dt="2023-12-04T22:44:17.767" v="878" actId="14100"/>
          <ac:spMkLst>
            <pc:docMk/>
            <pc:sldMk cId="625085961" sldId="294"/>
            <ac:spMk id="28" creationId="{449FB14D-62B0-481B-BE6C-201A9E87D25F}"/>
          </ac:spMkLst>
        </pc:spChg>
        <pc:spChg chg="add del mod">
          <ac:chgData name="Megan Gaunce" userId="fcf2dbf611f44851" providerId="LiveId" clId="{07A83639-4FCB-479A-85C1-3A8478DB5224}" dt="2023-12-04T21:58:03.376" v="701" actId="478"/>
          <ac:spMkLst>
            <pc:docMk/>
            <pc:sldMk cId="625085961" sldId="294"/>
            <ac:spMk id="29" creationId="{F9CA6B2A-D7A8-44B1-BB51-9379A10C3B93}"/>
          </ac:spMkLst>
        </pc:spChg>
        <pc:spChg chg="mod">
          <ac:chgData name="Megan Gaunce" userId="fcf2dbf611f44851" providerId="LiveId" clId="{07A83639-4FCB-479A-85C1-3A8478DB5224}" dt="2023-12-05T16:35:22.351" v="1110" actId="12"/>
          <ac:spMkLst>
            <pc:docMk/>
            <pc:sldMk cId="625085961" sldId="294"/>
            <ac:spMk id="32" creationId="{46EA3122-646D-4DF6-A0E0-C71EF4BD35E1}"/>
          </ac:spMkLst>
        </pc:spChg>
        <pc:spChg chg="mod">
          <ac:chgData name="Megan Gaunce" userId="fcf2dbf611f44851" providerId="LiveId" clId="{07A83639-4FCB-479A-85C1-3A8478DB5224}" dt="2023-12-05T17:21:42.788" v="1988" actId="6549"/>
          <ac:spMkLst>
            <pc:docMk/>
            <pc:sldMk cId="625085961" sldId="294"/>
            <ac:spMk id="56" creationId="{4CA6C151-B506-48F6-AFA7-46DA2D3C8012}"/>
          </ac:spMkLst>
        </pc:spChg>
        <pc:grpChg chg="add del mod">
          <ac:chgData name="Megan Gaunce" userId="fcf2dbf611f44851" providerId="LiveId" clId="{07A83639-4FCB-479A-85C1-3A8478DB5224}" dt="2023-12-04T22:03:19.506" v="792" actId="165"/>
          <ac:grpSpMkLst>
            <pc:docMk/>
            <pc:sldMk cId="625085961" sldId="294"/>
            <ac:grpSpMk id="5" creationId="{79C42263-6027-B5F2-C651-E00BD383890E}"/>
          </ac:grpSpMkLst>
        </pc:grpChg>
        <pc:grpChg chg="add mod">
          <ac:chgData name="Megan Gaunce" userId="fcf2dbf611f44851" providerId="LiveId" clId="{07A83639-4FCB-479A-85C1-3A8478DB5224}" dt="2023-12-04T22:44:17.767" v="878" actId="14100"/>
          <ac:grpSpMkLst>
            <pc:docMk/>
            <pc:sldMk cId="625085961" sldId="294"/>
            <ac:grpSpMk id="8" creationId="{3E7388C1-FFC9-4875-0D43-DAC27F1ED4F0}"/>
          </ac:grpSpMkLst>
        </pc:grpChg>
        <pc:grpChg chg="add del mod">
          <ac:chgData name="Megan Gaunce" userId="fcf2dbf611f44851" providerId="LiveId" clId="{07A83639-4FCB-479A-85C1-3A8478DB5224}" dt="2023-12-04T22:30:29.493" v="814" actId="165"/>
          <ac:grpSpMkLst>
            <pc:docMk/>
            <pc:sldMk cId="625085961" sldId="294"/>
            <ac:grpSpMk id="11" creationId="{1AD5B474-E108-6F98-98D6-3A85FC472AE3}"/>
          </ac:grpSpMkLst>
        </pc:grpChg>
        <pc:grpChg chg="add mod">
          <ac:chgData name="Megan Gaunce" userId="fcf2dbf611f44851" providerId="LiveId" clId="{07A83639-4FCB-479A-85C1-3A8478DB5224}" dt="2023-12-04T22:44:17.767" v="878" actId="14100"/>
          <ac:grpSpMkLst>
            <pc:docMk/>
            <pc:sldMk cId="625085961" sldId="294"/>
            <ac:grpSpMk id="14" creationId="{F3A53973-0C6B-4B68-4242-C151F33BCF13}"/>
          </ac:grpSpMkLst>
        </pc:grpChg>
        <pc:grpChg chg="add del mod">
          <ac:chgData name="Megan Gaunce" userId="fcf2dbf611f44851" providerId="LiveId" clId="{07A83639-4FCB-479A-85C1-3A8478DB5224}" dt="2023-12-04T22:42:24.353" v="838" actId="165"/>
          <ac:grpSpMkLst>
            <pc:docMk/>
            <pc:sldMk cId="625085961" sldId="294"/>
            <ac:grpSpMk id="17" creationId="{DFA9BDCE-3776-246C-1363-D512C4232D9C}"/>
          </ac:grpSpMkLst>
        </pc:grpChg>
        <pc:grpChg chg="add mod">
          <ac:chgData name="Megan Gaunce" userId="fcf2dbf611f44851" providerId="LiveId" clId="{07A83639-4FCB-479A-85C1-3A8478DB5224}" dt="2023-12-05T17:21:53.923" v="2004" actId="1036"/>
          <ac:grpSpMkLst>
            <pc:docMk/>
            <pc:sldMk cId="625085961" sldId="294"/>
            <ac:grpSpMk id="20" creationId="{3D7BAEE1-48FC-8BBC-F345-7953197E8368}"/>
          </ac:grpSpMkLst>
        </pc:grpChg>
        <pc:grpChg chg="del">
          <ac:chgData name="Megan Gaunce" userId="fcf2dbf611f44851" providerId="LiveId" clId="{07A83639-4FCB-479A-85C1-3A8478DB5224}" dt="2023-12-04T21:57:22.570" v="694" actId="478"/>
          <ac:grpSpMkLst>
            <pc:docMk/>
            <pc:sldMk cId="625085961" sldId="294"/>
            <ac:grpSpMk id="36" creationId="{D5BBA0F9-227F-40FA-8793-F669915A5AEF}"/>
          </ac:grpSpMkLst>
        </pc:grpChg>
        <pc:picChg chg="mod topLvl">
          <ac:chgData name="Megan Gaunce" userId="fcf2dbf611f44851" providerId="LiveId" clId="{07A83639-4FCB-479A-85C1-3A8478DB5224}" dt="2023-12-04T22:29:30.262" v="800" actId="164"/>
          <ac:picMkLst>
            <pc:docMk/>
            <pc:sldMk cId="625085961" sldId="294"/>
            <ac:picMk id="7" creationId="{005A666F-5513-C6CE-79D1-D38F2FB557E0}"/>
          </ac:picMkLst>
        </pc:picChg>
        <pc:picChg chg="add mod">
          <ac:chgData name="Megan Gaunce" userId="fcf2dbf611f44851" providerId="LiveId" clId="{07A83639-4FCB-479A-85C1-3A8478DB5224}" dt="2023-12-04T22:30:46.839" v="822" actId="164"/>
          <ac:picMkLst>
            <pc:docMk/>
            <pc:sldMk cId="625085961" sldId="294"/>
            <ac:picMk id="9" creationId="{EE42BB40-9925-B6E3-7BB8-C7E4886C9E54}"/>
          </ac:picMkLst>
        </pc:picChg>
        <pc:picChg chg="del mod topLvl">
          <ac:chgData name="Megan Gaunce" userId="fcf2dbf611f44851" providerId="LiveId" clId="{07A83639-4FCB-479A-85C1-3A8478DB5224}" dt="2023-12-04T22:30:31.089" v="815" actId="478"/>
          <ac:picMkLst>
            <pc:docMk/>
            <pc:sldMk cId="625085961" sldId="294"/>
            <ac:picMk id="13" creationId="{B496FD88-1915-EAEE-F00F-FA61081E4C52}"/>
          </ac:picMkLst>
        </pc:picChg>
        <pc:picChg chg="add mod">
          <ac:chgData name="Megan Gaunce" userId="fcf2dbf611f44851" providerId="LiveId" clId="{07A83639-4FCB-479A-85C1-3A8478DB5224}" dt="2023-12-04T22:42:49.929" v="847" actId="164"/>
          <ac:picMkLst>
            <pc:docMk/>
            <pc:sldMk cId="625085961" sldId="294"/>
            <ac:picMk id="16" creationId="{30354CC3-2D2F-6813-EA26-CC28EB8AC68A}"/>
          </ac:picMkLst>
        </pc:picChg>
        <pc:picChg chg="del mod topLvl">
          <ac:chgData name="Megan Gaunce" userId="fcf2dbf611f44851" providerId="LiveId" clId="{07A83639-4FCB-479A-85C1-3A8478DB5224}" dt="2023-12-04T22:42:26.545" v="839" actId="478"/>
          <ac:picMkLst>
            <pc:docMk/>
            <pc:sldMk cId="625085961" sldId="294"/>
            <ac:picMk id="19" creationId="{76039FA2-EE25-CA39-9ABC-EFFE2CF79775}"/>
          </ac:picMkLst>
        </pc:picChg>
        <pc:cxnChg chg="add mod">
          <ac:chgData name="Megan Gaunce" userId="fcf2dbf611f44851" providerId="LiveId" clId="{07A83639-4FCB-479A-85C1-3A8478DB5224}" dt="2023-12-04T22:44:17.767" v="878" actId="14100"/>
          <ac:cxnSpMkLst>
            <pc:docMk/>
            <pc:sldMk cId="625085961" sldId="294"/>
            <ac:cxnSpMk id="4" creationId="{006C418C-2499-62BE-BE50-8B1D22799BCE}"/>
          </ac:cxnSpMkLst>
        </pc:cxnChg>
        <pc:cxnChg chg="mod">
          <ac:chgData name="Megan Gaunce" userId="fcf2dbf611f44851" providerId="LiveId" clId="{07A83639-4FCB-479A-85C1-3A8478DB5224}" dt="2023-12-04T22:44:17.767" v="878" actId="14100"/>
          <ac:cxnSpMkLst>
            <pc:docMk/>
            <pc:sldMk cId="625085961" sldId="294"/>
            <ac:cxnSpMk id="26" creationId="{B68632CA-0446-440D-8111-A6F9BE3F42C9}"/>
          </ac:cxnSpMkLst>
        </pc:cxnChg>
        <pc:cxnChg chg="mod">
          <ac:chgData name="Megan Gaunce" userId="fcf2dbf611f44851" providerId="LiveId" clId="{07A83639-4FCB-479A-85C1-3A8478DB5224}" dt="2023-12-04T22:44:17.767" v="878" actId="14100"/>
          <ac:cxnSpMkLst>
            <pc:docMk/>
            <pc:sldMk cId="625085961" sldId="294"/>
            <ac:cxnSpMk id="27" creationId="{DA549BA6-4BF6-4065-8477-39B4D4D648AA}"/>
          </ac:cxnSpMkLst>
        </pc:cxnChg>
        <pc:cxnChg chg="add del">
          <ac:chgData name="Megan Gaunce" userId="fcf2dbf611f44851" providerId="LiveId" clId="{07A83639-4FCB-479A-85C1-3A8478DB5224}" dt="2023-12-04T21:58:04.544" v="702" actId="478"/>
          <ac:cxnSpMkLst>
            <pc:docMk/>
            <pc:sldMk cId="625085961" sldId="294"/>
            <ac:cxnSpMk id="30" creationId="{CD64EA73-CEF5-46EE-A358-E3AB6DE3B99B}"/>
          </ac:cxnSpMkLst>
        </pc:cxnChg>
      </pc:sldChg>
      <pc:sldChg chg="addSp delSp modSp mod ord setBg">
        <pc:chgData name="Megan Gaunce" userId="fcf2dbf611f44851" providerId="LiveId" clId="{07A83639-4FCB-479A-85C1-3A8478DB5224}" dt="2023-12-06T16:03:08.849" v="2655"/>
        <pc:sldMkLst>
          <pc:docMk/>
          <pc:sldMk cId="1590913206" sldId="295"/>
        </pc:sldMkLst>
        <pc:spChg chg="add mod">
          <ac:chgData name="Megan Gaunce" userId="fcf2dbf611f44851" providerId="LiveId" clId="{07A83639-4FCB-479A-85C1-3A8478DB5224}" dt="2023-12-04T22:48:30.273" v="986"/>
          <ac:spMkLst>
            <pc:docMk/>
            <pc:sldMk cId="1590913206" sldId="295"/>
            <ac:spMk id="2" creationId="{3348C02B-7DCB-23D3-1AB4-B3B8F916876E}"/>
          </ac:spMkLst>
        </pc:spChg>
        <pc:spChg chg="del">
          <ac:chgData name="Megan Gaunce" userId="fcf2dbf611f44851" providerId="LiveId" clId="{07A83639-4FCB-479A-85C1-3A8478DB5224}" dt="2023-12-04T22:47:50.804" v="975" actId="478"/>
          <ac:spMkLst>
            <pc:docMk/>
            <pc:sldMk cId="1590913206" sldId="295"/>
            <ac:spMk id="10" creationId="{A9DC291A-23D6-4151-ACFA-98F2E2AEC33C}"/>
          </ac:spMkLst>
        </pc:spChg>
        <pc:spChg chg="mod">
          <ac:chgData name="Megan Gaunce" userId="fcf2dbf611f44851" providerId="LiveId" clId="{07A83639-4FCB-479A-85C1-3A8478DB5224}" dt="2023-12-04T22:48:16.144" v="982" actId="1076"/>
          <ac:spMkLst>
            <pc:docMk/>
            <pc:sldMk cId="1590913206" sldId="295"/>
            <ac:spMk id="17" creationId="{5D2A793A-F805-40DB-8AAD-0C83DCE01AA3}"/>
          </ac:spMkLst>
        </pc:spChg>
        <pc:spChg chg="del">
          <ac:chgData name="Megan Gaunce" userId="fcf2dbf611f44851" providerId="LiveId" clId="{07A83639-4FCB-479A-85C1-3A8478DB5224}" dt="2023-12-04T22:48:19.995" v="983" actId="478"/>
          <ac:spMkLst>
            <pc:docMk/>
            <pc:sldMk cId="1590913206" sldId="295"/>
            <ac:spMk id="29" creationId="{F9CA6B2A-D7A8-44B1-BB51-9379A10C3B93}"/>
          </ac:spMkLst>
        </pc:spChg>
        <pc:grpChg chg="del">
          <ac:chgData name="Megan Gaunce" userId="fcf2dbf611f44851" providerId="LiveId" clId="{07A83639-4FCB-479A-85C1-3A8478DB5224}" dt="2023-12-04T22:47:50.395" v="974" actId="478"/>
          <ac:grpSpMkLst>
            <pc:docMk/>
            <pc:sldMk cId="1590913206" sldId="295"/>
            <ac:grpSpMk id="36" creationId="{D5BBA0F9-227F-40FA-8793-F669915A5AEF}"/>
          </ac:grpSpMkLst>
        </pc:grpChg>
        <pc:picChg chg="mod">
          <ac:chgData name="Megan Gaunce" userId="fcf2dbf611f44851" providerId="LiveId" clId="{07A83639-4FCB-479A-85C1-3A8478DB5224}" dt="2023-12-04T22:47:53.971" v="976" actId="14100"/>
          <ac:picMkLst>
            <pc:docMk/>
            <pc:sldMk cId="1590913206" sldId="295"/>
            <ac:picMk id="1028" creationId="{DB619305-3E56-4B35-8B78-80C435EC43DF}"/>
          </ac:picMkLst>
        </pc:picChg>
        <pc:cxnChg chg="add mod">
          <ac:chgData name="Megan Gaunce" userId="fcf2dbf611f44851" providerId="LiveId" clId="{07A83639-4FCB-479A-85C1-3A8478DB5224}" dt="2023-12-04T22:48:30.273" v="986"/>
          <ac:cxnSpMkLst>
            <pc:docMk/>
            <pc:sldMk cId="1590913206" sldId="295"/>
            <ac:cxnSpMk id="3" creationId="{8B7892D2-AA47-F095-1AE4-9A18557F9321}"/>
          </ac:cxnSpMkLst>
        </pc:cxnChg>
        <pc:cxnChg chg="del">
          <ac:chgData name="Megan Gaunce" userId="fcf2dbf611f44851" providerId="LiveId" clId="{07A83639-4FCB-479A-85C1-3A8478DB5224}" dt="2023-12-04T22:48:20.988" v="984" actId="478"/>
          <ac:cxnSpMkLst>
            <pc:docMk/>
            <pc:sldMk cId="1590913206" sldId="295"/>
            <ac:cxnSpMk id="30" creationId="{CD64EA73-CEF5-46EE-A358-E3AB6DE3B99B}"/>
          </ac:cxnSpMkLst>
        </pc:cxnChg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4073458277" sldId="297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820579043" sldId="29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007339302" sldId="300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045346755" sldId="301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466970309" sldId="302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4113615881" sldId="304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787082785" sldId="305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204488976" sldId="308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222096997" sldId="311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151885953" sldId="312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81124866" sldId="313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082574380" sldId="314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5980241" sldId="315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139494946" sldId="316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381943085" sldId="317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530071819" sldId="318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529682252" sldId="319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2765951168" sldId="320"/>
        </pc:sldMkLst>
      </pc:sldChg>
      <pc:sldChg chg="del setBg">
        <pc:chgData name="Megan Gaunce" userId="fcf2dbf611f44851" providerId="LiveId" clId="{07A83639-4FCB-479A-85C1-3A8478DB5224}" dt="2023-12-05T16:42:13.094" v="1303" actId="47"/>
        <pc:sldMkLst>
          <pc:docMk/>
          <pc:sldMk cId="1144965303" sldId="321"/>
        </pc:sldMkLst>
      </pc:sldChg>
      <pc:sldChg chg="addSp delSp modSp mod">
        <pc:chgData name="Megan Gaunce" userId="fcf2dbf611f44851" providerId="LiveId" clId="{07A83639-4FCB-479A-85C1-3A8478DB5224}" dt="2023-12-06T16:34:09.378" v="2810" actId="29295"/>
        <pc:sldMkLst>
          <pc:docMk/>
          <pc:sldMk cId="3593007268" sldId="322"/>
        </pc:sldMkLst>
        <pc:spChg chg="add mod ord">
          <ac:chgData name="Megan Gaunce" userId="fcf2dbf611f44851" providerId="LiveId" clId="{07A83639-4FCB-479A-85C1-3A8478DB5224}" dt="2023-12-06T16:32:00.792" v="2792" actId="167"/>
          <ac:spMkLst>
            <pc:docMk/>
            <pc:sldMk cId="3593007268" sldId="322"/>
            <ac:spMk id="3" creationId="{5BBEB9EE-DA3A-7DC6-5AC0-D3C8BE69B982}"/>
          </ac:spMkLst>
        </pc:spChg>
        <pc:spChg chg="mod">
          <ac:chgData name="Megan Gaunce" userId="fcf2dbf611f44851" providerId="LiveId" clId="{07A83639-4FCB-479A-85C1-3A8478DB5224}" dt="2023-12-04T21:25:13.921" v="133" actId="14100"/>
          <ac:spMkLst>
            <pc:docMk/>
            <pc:sldMk cId="3593007268" sldId="322"/>
            <ac:spMk id="7" creationId="{3253A686-7F23-57B8-287B-CBDF74DFC6A8}"/>
          </ac:spMkLst>
        </pc:spChg>
        <pc:spChg chg="mod">
          <ac:chgData name="Megan Gaunce" userId="fcf2dbf611f44851" providerId="LiveId" clId="{07A83639-4FCB-479A-85C1-3A8478DB5224}" dt="2023-12-06T16:32:03.597" v="2793" actId="1076"/>
          <ac:spMkLst>
            <pc:docMk/>
            <pc:sldMk cId="3593007268" sldId="322"/>
            <ac:spMk id="14" creationId="{BB7A792C-E4D9-445D-8BD3-CFE9BA69EF51}"/>
          </ac:spMkLst>
        </pc:spChg>
        <pc:spChg chg="del mod">
          <ac:chgData name="Megan Gaunce" userId="fcf2dbf611f44851" providerId="LiveId" clId="{07A83639-4FCB-479A-85C1-3A8478DB5224}" dt="2023-12-06T16:31:56.982" v="2789" actId="478"/>
          <ac:spMkLst>
            <pc:docMk/>
            <pc:sldMk cId="3593007268" sldId="322"/>
            <ac:spMk id="21" creationId="{0505DC13-15E4-11C8-EB54-C906A0D4BCC6}"/>
          </ac:spMkLst>
        </pc:spChg>
        <pc:picChg chg="add mod ord">
          <ac:chgData name="Megan Gaunce" userId="fcf2dbf611f44851" providerId="LiveId" clId="{07A83639-4FCB-479A-85C1-3A8478DB5224}" dt="2023-12-06T16:34:09.378" v="2810" actId="29295"/>
          <ac:picMkLst>
            <pc:docMk/>
            <pc:sldMk cId="3593007268" sldId="322"/>
            <ac:picMk id="4" creationId="{EDC19E7B-4F05-AFB0-C703-ECC78F60C400}"/>
          </ac:picMkLst>
        </pc:picChg>
        <pc:picChg chg="del">
          <ac:chgData name="Megan Gaunce" userId="fcf2dbf611f44851" providerId="LiveId" clId="{07A83639-4FCB-479A-85C1-3A8478DB5224}" dt="2023-12-06T16:31:57.661" v="2790" actId="478"/>
          <ac:picMkLst>
            <pc:docMk/>
            <pc:sldMk cId="3593007268" sldId="322"/>
            <ac:picMk id="20" creationId="{0326FB4B-25A5-0DCD-5E8D-3A69737DABE3}"/>
          </ac:picMkLst>
        </pc:picChg>
        <pc:cxnChg chg="add mod ord">
          <ac:chgData name="Megan Gaunce" userId="fcf2dbf611f44851" providerId="LiveId" clId="{07A83639-4FCB-479A-85C1-3A8478DB5224}" dt="2023-12-06T16:32:00.792" v="2792" actId="167"/>
          <ac:cxnSpMkLst>
            <pc:docMk/>
            <pc:sldMk cId="3593007268" sldId="322"/>
            <ac:cxnSpMk id="5" creationId="{8784DCED-5A05-52D1-5F32-F3F5A2E2E1F5}"/>
          </ac:cxnSpMkLst>
        </pc:cxnChg>
        <pc:cxnChg chg="del">
          <ac:chgData name="Megan Gaunce" userId="fcf2dbf611f44851" providerId="LiveId" clId="{07A83639-4FCB-479A-85C1-3A8478DB5224}" dt="2023-12-06T16:32:05.188" v="2794" actId="478"/>
          <ac:cxnSpMkLst>
            <pc:docMk/>
            <pc:sldMk cId="3593007268" sldId="322"/>
            <ac:cxnSpMk id="18" creationId="{C4B90CD4-BE7B-CC28-1F82-4F18A34963D7}"/>
          </ac:cxnSpMkLst>
        </pc:cxnChg>
      </pc:sldChg>
      <pc:sldChg chg="addSp delSp modSp add mod setBg">
        <pc:chgData name="Megan Gaunce" userId="fcf2dbf611f44851" providerId="LiveId" clId="{07A83639-4FCB-479A-85C1-3A8478DB5224}" dt="2023-12-05T16:36:39.429" v="1119" actId="113"/>
        <pc:sldMkLst>
          <pc:docMk/>
          <pc:sldMk cId="830286145" sldId="323"/>
        </pc:sldMkLst>
        <pc:spChg chg="mod">
          <ac:chgData name="Megan Gaunce" userId="fcf2dbf611f44851" providerId="LiveId" clId="{07A83639-4FCB-479A-85C1-3A8478DB5224}" dt="2023-12-04T22:48:27.075" v="985" actId="14100"/>
          <ac:spMkLst>
            <pc:docMk/>
            <pc:sldMk cId="830286145" sldId="323"/>
            <ac:spMk id="2" creationId="{63CFC5F2-56EA-3F76-91AA-1E27C28D820C}"/>
          </ac:spMkLst>
        </pc:spChg>
        <pc:spChg chg="mod">
          <ac:chgData name="Megan Gaunce" userId="fcf2dbf611f44851" providerId="LiveId" clId="{07A83639-4FCB-479A-85C1-3A8478DB5224}" dt="2023-12-04T22:45:55.418" v="915" actId="2711"/>
          <ac:spMkLst>
            <pc:docMk/>
            <pc:sldMk cId="830286145" sldId="323"/>
            <ac:spMk id="3" creationId="{9EFADAE3-AD7F-4D4E-9FD0-E15CB36C68D9}"/>
          </ac:spMkLst>
        </pc:spChg>
        <pc:spChg chg="add mod">
          <ac:chgData name="Megan Gaunce" userId="fcf2dbf611f44851" providerId="LiveId" clId="{07A83639-4FCB-479A-85C1-3A8478DB5224}" dt="2023-12-05T16:36:39.429" v="1119" actId="113"/>
          <ac:spMkLst>
            <pc:docMk/>
            <pc:sldMk cId="830286145" sldId="323"/>
            <ac:spMk id="5" creationId="{62CFB856-FD55-762F-BAB4-258EA3CA0E9E}"/>
          </ac:spMkLst>
        </pc:spChg>
        <pc:spChg chg="del">
          <ac:chgData name="Megan Gaunce" userId="fcf2dbf611f44851" providerId="LiveId" clId="{07A83639-4FCB-479A-85C1-3A8478DB5224}" dt="2023-12-04T22:45:01.263" v="890" actId="478"/>
          <ac:spMkLst>
            <pc:docMk/>
            <pc:sldMk cId="830286145" sldId="323"/>
            <ac:spMk id="22" creationId="{184859C8-0E4B-478A-BA23-55B159A3C592}"/>
          </ac:spMkLst>
        </pc:spChg>
        <pc:spChg chg="del">
          <ac:chgData name="Megan Gaunce" userId="fcf2dbf611f44851" providerId="LiveId" clId="{07A83639-4FCB-479A-85C1-3A8478DB5224}" dt="2023-12-04T22:45:01.263" v="890" actId="478"/>
          <ac:spMkLst>
            <pc:docMk/>
            <pc:sldMk cId="830286145" sldId="323"/>
            <ac:spMk id="32" creationId="{46EA3122-646D-4DF6-A0E0-C71EF4BD35E1}"/>
          </ac:spMkLst>
        </pc:spChg>
        <pc:spChg chg="del">
          <ac:chgData name="Megan Gaunce" userId="fcf2dbf611f44851" providerId="LiveId" clId="{07A83639-4FCB-479A-85C1-3A8478DB5224}" dt="2023-12-04T22:45:01.263" v="890" actId="478"/>
          <ac:spMkLst>
            <pc:docMk/>
            <pc:sldMk cId="830286145" sldId="323"/>
            <ac:spMk id="56" creationId="{4CA6C151-B506-48F6-AFA7-46DA2D3C8012}"/>
          </ac:spMkLst>
        </pc:spChg>
        <pc:grpChg chg="del">
          <ac:chgData name="Megan Gaunce" userId="fcf2dbf611f44851" providerId="LiveId" clId="{07A83639-4FCB-479A-85C1-3A8478DB5224}" dt="2023-12-04T22:45:01.263" v="890" actId="478"/>
          <ac:grpSpMkLst>
            <pc:docMk/>
            <pc:sldMk cId="830286145" sldId="323"/>
            <ac:grpSpMk id="8" creationId="{3E7388C1-FFC9-4875-0D43-DAC27F1ED4F0}"/>
          </ac:grpSpMkLst>
        </pc:grpChg>
        <pc:grpChg chg="del">
          <ac:chgData name="Megan Gaunce" userId="fcf2dbf611f44851" providerId="LiveId" clId="{07A83639-4FCB-479A-85C1-3A8478DB5224}" dt="2023-12-04T22:45:01.263" v="890" actId="478"/>
          <ac:grpSpMkLst>
            <pc:docMk/>
            <pc:sldMk cId="830286145" sldId="323"/>
            <ac:grpSpMk id="14" creationId="{F3A53973-0C6B-4B68-4242-C151F33BCF13}"/>
          </ac:grpSpMkLst>
        </pc:grpChg>
        <pc:grpChg chg="del">
          <ac:chgData name="Megan Gaunce" userId="fcf2dbf611f44851" providerId="LiveId" clId="{07A83639-4FCB-479A-85C1-3A8478DB5224}" dt="2023-12-04T22:45:01.263" v="890" actId="478"/>
          <ac:grpSpMkLst>
            <pc:docMk/>
            <pc:sldMk cId="830286145" sldId="323"/>
            <ac:grpSpMk id="20" creationId="{3D7BAEE1-48FC-8BBC-F345-7953197E8368}"/>
          </ac:grpSpMkLst>
        </pc:grpChg>
      </pc:sldChg>
      <pc:sldChg chg="add del setBg">
        <pc:chgData name="Megan Gaunce" userId="fcf2dbf611f44851" providerId="LiveId" clId="{07A83639-4FCB-479A-85C1-3A8478DB5224}" dt="2023-12-04T22:43:52.634" v="871" actId="47"/>
        <pc:sldMkLst>
          <pc:docMk/>
          <pc:sldMk cId="1905695285" sldId="323"/>
        </pc:sldMkLst>
      </pc:sldChg>
      <pc:sldChg chg="addSp delSp modSp add mod setBg">
        <pc:chgData name="Megan Gaunce" userId="fcf2dbf611f44851" providerId="LiveId" clId="{07A83639-4FCB-479A-85C1-3A8478DB5224}" dt="2023-12-06T16:33:59.666" v="2809" actId="29295"/>
        <pc:sldMkLst>
          <pc:docMk/>
          <pc:sldMk cId="2116175087" sldId="324"/>
        </pc:sldMkLst>
        <pc:spChg chg="add mod">
          <ac:chgData name="Megan Gaunce" userId="fcf2dbf611f44851" providerId="LiveId" clId="{07A83639-4FCB-479A-85C1-3A8478DB5224}" dt="2023-12-06T16:32:18.211" v="2799" actId="14100"/>
          <ac:spMkLst>
            <pc:docMk/>
            <pc:sldMk cId="2116175087" sldId="324"/>
            <ac:spMk id="3" creationId="{DD77D528-7C45-FF2A-965A-38FDBA53A459}"/>
          </ac:spMkLst>
        </pc:spChg>
        <pc:spChg chg="add mod ord">
          <ac:chgData name="Megan Gaunce" userId="fcf2dbf611f44851" providerId="LiveId" clId="{07A83639-4FCB-479A-85C1-3A8478DB5224}" dt="2023-12-06T16:32:12.801" v="2798" actId="167"/>
          <ac:spMkLst>
            <pc:docMk/>
            <pc:sldMk cId="2116175087" sldId="324"/>
            <ac:spMk id="5" creationId="{DFCDF9B5-CB53-9BBF-49F5-BCAA897E9016}"/>
          </ac:spMkLst>
        </pc:spChg>
        <pc:spChg chg="mod">
          <ac:chgData name="Megan Gaunce" userId="fcf2dbf611f44851" providerId="LiveId" clId="{07A83639-4FCB-479A-85C1-3A8478DB5224}" dt="2023-12-04T22:49:26.624" v="1047" actId="20577"/>
          <ac:spMkLst>
            <pc:docMk/>
            <pc:sldMk cId="2116175087" sldId="324"/>
            <ac:spMk id="7" creationId="{3253A686-7F23-57B8-287B-CBDF74DFC6A8}"/>
          </ac:spMkLst>
        </pc:spChg>
        <pc:spChg chg="del">
          <ac:chgData name="Megan Gaunce" userId="fcf2dbf611f44851" providerId="LiveId" clId="{07A83639-4FCB-479A-85C1-3A8478DB5224}" dt="2023-12-04T22:49:34.487" v="1048" actId="478"/>
          <ac:spMkLst>
            <pc:docMk/>
            <pc:sldMk cId="2116175087" sldId="324"/>
            <ac:spMk id="14" creationId="{BB7A792C-E4D9-445D-8BD3-CFE9BA69EF51}"/>
          </ac:spMkLst>
        </pc:spChg>
        <pc:spChg chg="del">
          <ac:chgData name="Megan Gaunce" userId="fcf2dbf611f44851" providerId="LiveId" clId="{07A83639-4FCB-479A-85C1-3A8478DB5224}" dt="2023-12-06T16:32:09.336" v="2796" actId="478"/>
          <ac:spMkLst>
            <pc:docMk/>
            <pc:sldMk cId="2116175087" sldId="324"/>
            <ac:spMk id="21" creationId="{0505DC13-15E4-11C8-EB54-C906A0D4BCC6}"/>
          </ac:spMkLst>
        </pc:spChg>
        <pc:picChg chg="add mod ord">
          <ac:chgData name="Megan Gaunce" userId="fcf2dbf611f44851" providerId="LiveId" clId="{07A83639-4FCB-479A-85C1-3A8478DB5224}" dt="2023-12-06T16:33:59.666" v="2809" actId="29295"/>
          <ac:picMkLst>
            <pc:docMk/>
            <pc:sldMk cId="2116175087" sldId="324"/>
            <ac:picMk id="6" creationId="{0B2C205E-0C0A-8F27-D028-F793BE6CA3CA}"/>
          </ac:picMkLst>
        </pc:picChg>
        <pc:picChg chg="del">
          <ac:chgData name="Megan Gaunce" userId="fcf2dbf611f44851" providerId="LiveId" clId="{07A83639-4FCB-479A-85C1-3A8478DB5224}" dt="2023-12-06T16:32:08.730" v="2795" actId="478"/>
          <ac:picMkLst>
            <pc:docMk/>
            <pc:sldMk cId="2116175087" sldId="324"/>
            <ac:picMk id="20" creationId="{0326FB4B-25A5-0DCD-5E8D-3A69737DABE3}"/>
          </ac:picMkLst>
        </pc:picChg>
        <pc:cxnChg chg="add del mod">
          <ac:chgData name="Megan Gaunce" userId="fcf2dbf611f44851" providerId="LiveId" clId="{07A83639-4FCB-479A-85C1-3A8478DB5224}" dt="2023-12-06T16:32:19.803" v="2800" actId="478"/>
          <ac:cxnSpMkLst>
            <pc:docMk/>
            <pc:sldMk cId="2116175087" sldId="324"/>
            <ac:cxnSpMk id="4" creationId="{294CAC7A-2960-84E4-2614-7CFE67579BDA}"/>
          </ac:cxnSpMkLst>
        </pc:cxnChg>
        <pc:cxnChg chg="add mod ord">
          <ac:chgData name="Megan Gaunce" userId="fcf2dbf611f44851" providerId="LiveId" clId="{07A83639-4FCB-479A-85C1-3A8478DB5224}" dt="2023-12-06T16:32:12.801" v="2798" actId="167"/>
          <ac:cxnSpMkLst>
            <pc:docMk/>
            <pc:sldMk cId="2116175087" sldId="324"/>
            <ac:cxnSpMk id="8" creationId="{DCB01F05-2EDA-70DA-E4D2-3494EBD9730E}"/>
          </ac:cxnSpMkLst>
        </pc:cxnChg>
        <pc:cxnChg chg="del">
          <ac:chgData name="Megan Gaunce" userId="fcf2dbf611f44851" providerId="LiveId" clId="{07A83639-4FCB-479A-85C1-3A8478DB5224}" dt="2023-12-04T22:49:35.239" v="1049" actId="478"/>
          <ac:cxnSpMkLst>
            <pc:docMk/>
            <pc:sldMk cId="2116175087" sldId="324"/>
            <ac:cxnSpMk id="18" creationId="{C4B90CD4-BE7B-CC28-1F82-4F18A34963D7}"/>
          </ac:cxnSpMkLst>
        </pc:cxnChg>
      </pc:sldChg>
      <pc:sldChg chg="addSp delSp modSp add mod setBg">
        <pc:chgData name="Megan Gaunce" userId="fcf2dbf611f44851" providerId="LiveId" clId="{07A83639-4FCB-479A-85C1-3A8478DB5224}" dt="2023-12-06T16:33:55.293" v="2808" actId="29295"/>
        <pc:sldMkLst>
          <pc:docMk/>
          <pc:sldMk cId="1308810950" sldId="325"/>
        </pc:sldMkLst>
        <pc:spChg chg="add mod ord">
          <ac:chgData name="Megan Gaunce" userId="fcf2dbf611f44851" providerId="LiveId" clId="{07A83639-4FCB-479A-85C1-3A8478DB5224}" dt="2023-12-06T16:33:36.701" v="2806" actId="167"/>
          <ac:spMkLst>
            <pc:docMk/>
            <pc:sldMk cId="1308810950" sldId="325"/>
            <ac:spMk id="3" creationId="{010B1BF2-BCE5-E44D-CDE8-806CC15F6346}"/>
          </ac:spMkLst>
        </pc:spChg>
        <pc:spChg chg="add del mod">
          <ac:chgData name="Megan Gaunce" userId="fcf2dbf611f44851" providerId="LiveId" clId="{07A83639-4FCB-479A-85C1-3A8478DB5224}" dt="2023-12-06T16:33:32.794" v="2803" actId="478"/>
          <ac:spMkLst>
            <pc:docMk/>
            <pc:sldMk cId="1308810950" sldId="325"/>
            <ac:spMk id="7" creationId="{3253A686-7F23-57B8-287B-CBDF74DFC6A8}"/>
          </ac:spMkLst>
        </pc:spChg>
        <pc:spChg chg="del">
          <ac:chgData name="Megan Gaunce" userId="fcf2dbf611f44851" providerId="LiveId" clId="{07A83639-4FCB-479A-85C1-3A8478DB5224}" dt="2023-12-04T22:49:13.102" v="1024" actId="478"/>
          <ac:spMkLst>
            <pc:docMk/>
            <pc:sldMk cId="1308810950" sldId="325"/>
            <ac:spMk id="14" creationId="{BB7A792C-E4D9-445D-8BD3-CFE9BA69EF51}"/>
          </ac:spMkLst>
        </pc:spChg>
        <pc:spChg chg="del mod">
          <ac:chgData name="Megan Gaunce" userId="fcf2dbf611f44851" providerId="LiveId" clId="{07A83639-4FCB-479A-85C1-3A8478DB5224}" dt="2023-12-06T16:33:31.181" v="2801" actId="478"/>
          <ac:spMkLst>
            <pc:docMk/>
            <pc:sldMk cId="1308810950" sldId="325"/>
            <ac:spMk id="21" creationId="{0505DC13-15E4-11C8-EB54-C906A0D4BCC6}"/>
          </ac:spMkLst>
        </pc:spChg>
        <pc:picChg chg="add mod ord">
          <ac:chgData name="Megan Gaunce" userId="fcf2dbf611f44851" providerId="LiveId" clId="{07A83639-4FCB-479A-85C1-3A8478DB5224}" dt="2023-12-06T16:33:55.293" v="2808" actId="29295"/>
          <ac:picMkLst>
            <pc:docMk/>
            <pc:sldMk cId="1308810950" sldId="325"/>
            <ac:picMk id="4" creationId="{607965D1-744D-5B4C-0B25-68EF3438B4E5}"/>
          </ac:picMkLst>
        </pc:picChg>
        <pc:picChg chg="del">
          <ac:chgData name="Megan Gaunce" userId="fcf2dbf611f44851" providerId="LiveId" clId="{07A83639-4FCB-479A-85C1-3A8478DB5224}" dt="2023-12-06T16:33:33.816" v="2804" actId="478"/>
          <ac:picMkLst>
            <pc:docMk/>
            <pc:sldMk cId="1308810950" sldId="325"/>
            <ac:picMk id="20" creationId="{0326FB4B-25A5-0DCD-5E8D-3A69737DABE3}"/>
          </ac:picMkLst>
        </pc:picChg>
        <pc:cxnChg chg="add del mod ord">
          <ac:chgData name="Megan Gaunce" userId="fcf2dbf611f44851" providerId="LiveId" clId="{07A83639-4FCB-479A-85C1-3A8478DB5224}" dt="2023-12-06T16:33:42.220" v="2807" actId="478"/>
          <ac:cxnSpMkLst>
            <pc:docMk/>
            <pc:sldMk cId="1308810950" sldId="325"/>
            <ac:cxnSpMk id="5" creationId="{304B2274-7A9F-0B26-5E2D-381345F2E6A0}"/>
          </ac:cxnSpMkLst>
        </pc:cxnChg>
        <pc:cxnChg chg="del">
          <ac:chgData name="Megan Gaunce" userId="fcf2dbf611f44851" providerId="LiveId" clId="{07A83639-4FCB-479A-85C1-3A8478DB5224}" dt="2023-12-04T22:49:13.980" v="1025" actId="478"/>
          <ac:cxnSpMkLst>
            <pc:docMk/>
            <pc:sldMk cId="1308810950" sldId="325"/>
            <ac:cxnSpMk id="18" creationId="{C4B90CD4-BE7B-CC28-1F82-4F18A34963D7}"/>
          </ac:cxnSpMkLst>
        </pc:cxnChg>
      </pc:sldChg>
      <pc:sldChg chg="addSp delSp modSp add mod ord setBg">
        <pc:chgData name="Megan Gaunce" userId="fcf2dbf611f44851" providerId="LiveId" clId="{07A83639-4FCB-479A-85C1-3A8478DB5224}" dt="2023-12-05T16:36:48.267" v="1123"/>
        <pc:sldMkLst>
          <pc:docMk/>
          <pc:sldMk cId="818122582" sldId="326"/>
        </pc:sldMkLst>
        <pc:spChg chg="mod">
          <ac:chgData name="Megan Gaunce" userId="fcf2dbf611f44851" providerId="LiveId" clId="{07A83639-4FCB-479A-85C1-3A8478DB5224}" dt="2023-12-04T22:51:26.196" v="1086" actId="20577"/>
          <ac:spMkLst>
            <pc:docMk/>
            <pc:sldMk cId="818122582" sldId="326"/>
            <ac:spMk id="3" creationId="{9EFADAE3-AD7F-4D4E-9FD0-E15CB36C68D9}"/>
          </ac:spMkLst>
        </pc:spChg>
        <pc:spChg chg="del">
          <ac:chgData name="Megan Gaunce" userId="fcf2dbf611f44851" providerId="LiveId" clId="{07A83639-4FCB-479A-85C1-3A8478DB5224}" dt="2023-12-04T22:50:04.247" v="1054" actId="478"/>
          <ac:spMkLst>
            <pc:docMk/>
            <pc:sldMk cId="818122582" sldId="326"/>
            <ac:spMk id="5" creationId="{62CFB856-FD55-762F-BAB4-258EA3CA0E9E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7" creationId="{2191F5CB-DF21-7461-1C3C-C061C13D772B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8" creationId="{36D379E0-EB1E-BF1B-63E7-9F9F372B4BC8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9" creationId="{9D69A33E-99D6-D862-C5D7-54B52CCD3D91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10" creationId="{C3DB0A07-9E8A-AE0C-71DB-955F670DE195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11" creationId="{0CB05BB3-46AF-C35A-E910-4D020D2BBA9B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12" creationId="{99B909C5-CC4C-555C-546D-4C641C455536}"/>
          </ac:spMkLst>
        </pc:spChg>
        <pc:spChg chg="add mod ord">
          <ac:chgData name="Megan Gaunce" userId="fcf2dbf611f44851" providerId="LiveId" clId="{07A83639-4FCB-479A-85C1-3A8478DB5224}" dt="2023-12-04T22:50:37.817" v="1061" actId="1076"/>
          <ac:spMkLst>
            <pc:docMk/>
            <pc:sldMk cId="818122582" sldId="326"/>
            <ac:spMk id="13" creationId="{A958122B-4233-6E2B-E4DD-940259AC53AA}"/>
          </ac:spMkLst>
        </pc:spChg>
        <pc:spChg chg="add mod">
          <ac:chgData name="Megan Gaunce" userId="fcf2dbf611f44851" providerId="LiveId" clId="{07A83639-4FCB-479A-85C1-3A8478DB5224}" dt="2023-12-04T22:51:15.546" v="1067" actId="1076"/>
          <ac:spMkLst>
            <pc:docMk/>
            <pc:sldMk cId="818122582" sldId="326"/>
            <ac:spMk id="14" creationId="{EFB42463-F008-D365-488B-5A5426FF6669}"/>
          </ac:spMkLst>
        </pc:spChg>
        <pc:picChg chg="add mod ord modCrop">
          <ac:chgData name="Megan Gaunce" userId="fcf2dbf611f44851" providerId="LiveId" clId="{07A83639-4FCB-479A-85C1-3A8478DB5224}" dt="2023-12-04T22:50:57.696" v="1063" actId="732"/>
          <ac:picMkLst>
            <pc:docMk/>
            <pc:sldMk cId="818122582" sldId="326"/>
            <ac:picMk id="6" creationId="{1297B35B-F6A4-04FB-0020-EFE5404490A0}"/>
          </ac:picMkLst>
        </pc:picChg>
      </pc:sldChg>
      <pc:sldChg chg="addSp delSp modSp add mod setBg">
        <pc:chgData name="Megan Gaunce" userId="fcf2dbf611f44851" providerId="LiveId" clId="{07A83639-4FCB-479A-85C1-3A8478DB5224}" dt="2023-12-05T17:25:20.924" v="2020" actId="478"/>
        <pc:sldMkLst>
          <pc:docMk/>
          <pc:sldMk cId="227256686" sldId="327"/>
        </pc:sldMkLst>
        <pc:spChg chg="mod">
          <ac:chgData name="Megan Gaunce" userId="fcf2dbf611f44851" providerId="LiveId" clId="{07A83639-4FCB-479A-85C1-3A8478DB5224}" dt="2023-12-05T16:39:23.254" v="1218" actId="20577"/>
          <ac:spMkLst>
            <pc:docMk/>
            <pc:sldMk cId="227256686" sldId="327"/>
            <ac:spMk id="3" creationId="{9EFADAE3-AD7F-4D4E-9FD0-E15CB36C68D9}"/>
          </ac:spMkLst>
        </pc:spChg>
        <pc:spChg chg="add del mod">
          <ac:chgData name="Megan Gaunce" userId="fcf2dbf611f44851" providerId="LiveId" clId="{07A83639-4FCB-479A-85C1-3A8478DB5224}" dt="2023-12-05T16:39:49.704" v="1225"/>
          <ac:spMkLst>
            <pc:docMk/>
            <pc:sldMk cId="227256686" sldId="327"/>
            <ac:spMk id="5" creationId="{9D6E2D92-00D5-9A59-5296-1BE529319F2B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7" creationId="{2191F5CB-DF21-7461-1C3C-C061C13D772B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8" creationId="{36D379E0-EB1E-BF1B-63E7-9F9F372B4BC8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9" creationId="{9D69A33E-99D6-D862-C5D7-54B52CCD3D91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10" creationId="{C3DB0A07-9E8A-AE0C-71DB-955F670DE195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11" creationId="{0CB05BB3-46AF-C35A-E910-4D020D2BBA9B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12" creationId="{99B909C5-CC4C-555C-546D-4C641C455536}"/>
          </ac:spMkLst>
        </pc:spChg>
        <pc:spChg chg="del">
          <ac:chgData name="Megan Gaunce" userId="fcf2dbf611f44851" providerId="LiveId" clId="{07A83639-4FCB-479A-85C1-3A8478DB5224}" dt="2023-12-05T16:39:29.886" v="1221" actId="478"/>
          <ac:spMkLst>
            <pc:docMk/>
            <pc:sldMk cId="227256686" sldId="327"/>
            <ac:spMk id="13" creationId="{A958122B-4233-6E2B-E4DD-940259AC53AA}"/>
          </ac:spMkLst>
        </pc:spChg>
        <pc:spChg chg="del">
          <ac:chgData name="Megan Gaunce" userId="fcf2dbf611f44851" providerId="LiveId" clId="{07A83639-4FCB-479A-85C1-3A8478DB5224}" dt="2023-12-05T16:39:27.613" v="1219" actId="478"/>
          <ac:spMkLst>
            <pc:docMk/>
            <pc:sldMk cId="227256686" sldId="327"/>
            <ac:spMk id="14" creationId="{EFB42463-F008-D365-488B-5A5426FF6669}"/>
          </ac:spMkLst>
        </pc:spChg>
        <pc:spChg chg="mod">
          <ac:chgData name="Megan Gaunce" userId="fcf2dbf611f44851" providerId="LiveId" clId="{07A83639-4FCB-479A-85C1-3A8478DB5224}" dt="2023-12-05T16:39:47.349" v="1224"/>
          <ac:spMkLst>
            <pc:docMk/>
            <pc:sldMk cId="227256686" sldId="327"/>
            <ac:spMk id="17" creationId="{89CC937A-1D6F-3393-6178-AAA80ABF7CE1}"/>
          </ac:spMkLst>
        </pc:spChg>
        <pc:spChg chg="add del mod">
          <ac:chgData name="Megan Gaunce" userId="fcf2dbf611f44851" providerId="LiveId" clId="{07A83639-4FCB-479A-85C1-3A8478DB5224}" dt="2023-12-05T16:39:49.704" v="1225"/>
          <ac:spMkLst>
            <pc:docMk/>
            <pc:sldMk cId="227256686" sldId="327"/>
            <ac:spMk id="19" creationId="{C5806B4A-AC05-3265-9A35-1FE31A64AF35}"/>
          </ac:spMkLst>
        </pc:spChg>
        <pc:spChg chg="add del mod">
          <ac:chgData name="Megan Gaunce" userId="fcf2dbf611f44851" providerId="LiveId" clId="{07A83639-4FCB-479A-85C1-3A8478DB5224}" dt="2023-12-05T16:39:49.704" v="1225"/>
          <ac:spMkLst>
            <pc:docMk/>
            <pc:sldMk cId="227256686" sldId="327"/>
            <ac:spMk id="21" creationId="{18FBBBB5-E4FB-334E-A122-8E968A03B7BC}"/>
          </ac:spMkLst>
        </pc:spChg>
        <pc:spChg chg="add del mod">
          <ac:chgData name="Megan Gaunce" userId="fcf2dbf611f44851" providerId="LiveId" clId="{07A83639-4FCB-479A-85C1-3A8478DB5224}" dt="2023-12-05T16:39:49.704" v="1225"/>
          <ac:spMkLst>
            <pc:docMk/>
            <pc:sldMk cId="227256686" sldId="327"/>
            <ac:spMk id="22" creationId="{09817344-6350-903B-AC7E-0781A6EA8E5E}"/>
          </ac:spMkLst>
        </pc:spChg>
        <pc:spChg chg="add del mod">
          <ac:chgData name="Megan Gaunce" userId="fcf2dbf611f44851" providerId="LiveId" clId="{07A83639-4FCB-479A-85C1-3A8478DB5224}" dt="2023-12-05T16:39:49.704" v="1225"/>
          <ac:spMkLst>
            <pc:docMk/>
            <pc:sldMk cId="227256686" sldId="327"/>
            <ac:spMk id="23" creationId="{BC8CC1FD-9EDE-3B39-958F-200E9D486E20}"/>
          </ac:spMkLst>
        </pc:spChg>
        <pc:spChg chg="add mod">
          <ac:chgData name="Megan Gaunce" userId="fcf2dbf611f44851" providerId="LiveId" clId="{07A83639-4FCB-479A-85C1-3A8478DB5224}" dt="2023-12-05T16:40:06.721" v="1227" actId="207"/>
          <ac:spMkLst>
            <pc:docMk/>
            <pc:sldMk cId="227256686" sldId="327"/>
            <ac:spMk id="24" creationId="{520FA09D-9EAF-379C-4435-0A6F803260F4}"/>
          </ac:spMkLst>
        </pc:spChg>
        <pc:spChg chg="mod">
          <ac:chgData name="Megan Gaunce" userId="fcf2dbf611f44851" providerId="LiveId" clId="{07A83639-4FCB-479A-85C1-3A8478DB5224}" dt="2023-12-05T16:40:06.721" v="1227" actId="207"/>
          <ac:spMkLst>
            <pc:docMk/>
            <pc:sldMk cId="227256686" sldId="327"/>
            <ac:spMk id="30" creationId="{EE24BA5C-1A6A-125F-027A-7A1CD72C52F0}"/>
          </ac:spMkLst>
        </pc:spChg>
        <pc:spChg chg="add mod">
          <ac:chgData name="Megan Gaunce" userId="fcf2dbf611f44851" providerId="LiveId" clId="{07A83639-4FCB-479A-85C1-3A8478DB5224}" dt="2023-12-05T16:40:06.721" v="1227" actId="207"/>
          <ac:spMkLst>
            <pc:docMk/>
            <pc:sldMk cId="227256686" sldId="327"/>
            <ac:spMk id="32" creationId="{134B1E27-84BA-7451-93A2-05A9039AB8C2}"/>
          </ac:spMkLst>
        </pc:spChg>
        <pc:spChg chg="add mod">
          <ac:chgData name="Megan Gaunce" userId="fcf2dbf611f44851" providerId="LiveId" clId="{07A83639-4FCB-479A-85C1-3A8478DB5224}" dt="2023-12-05T16:41:03.628" v="1250" actId="2711"/>
          <ac:spMkLst>
            <pc:docMk/>
            <pc:sldMk cId="227256686" sldId="327"/>
            <ac:spMk id="34" creationId="{5A47C932-A0D6-AEB7-44B9-F6D5651E9B77}"/>
          </ac:spMkLst>
        </pc:spChg>
        <pc:spChg chg="add mod">
          <ac:chgData name="Megan Gaunce" userId="fcf2dbf611f44851" providerId="LiveId" clId="{07A83639-4FCB-479A-85C1-3A8478DB5224}" dt="2023-12-05T16:41:03.628" v="1250" actId="2711"/>
          <ac:spMkLst>
            <pc:docMk/>
            <pc:sldMk cId="227256686" sldId="327"/>
            <ac:spMk id="35" creationId="{18D00B6D-3035-36F1-3CE4-34438C98617B}"/>
          </ac:spMkLst>
        </pc:spChg>
        <pc:spChg chg="add mod">
          <ac:chgData name="Megan Gaunce" userId="fcf2dbf611f44851" providerId="LiveId" clId="{07A83639-4FCB-479A-85C1-3A8478DB5224}" dt="2023-12-05T16:41:03.628" v="1250" actId="2711"/>
          <ac:spMkLst>
            <pc:docMk/>
            <pc:sldMk cId="227256686" sldId="327"/>
            <ac:spMk id="36" creationId="{227FAD75-B441-2D81-322B-F95C42CAA5A9}"/>
          </ac:spMkLst>
        </pc:spChg>
        <pc:spChg chg="add del mod">
          <ac:chgData name="Megan Gaunce" userId="fcf2dbf611f44851" providerId="LiveId" clId="{07A83639-4FCB-479A-85C1-3A8478DB5224}" dt="2023-12-05T16:40:51.467" v="1249" actId="478"/>
          <ac:spMkLst>
            <pc:docMk/>
            <pc:sldMk cId="227256686" sldId="327"/>
            <ac:spMk id="37" creationId="{1B334C31-E9A9-4205-7D82-39887F88FDD3}"/>
          </ac:spMkLst>
        </pc:spChg>
        <pc:spChg chg="add del mod">
          <ac:chgData name="Megan Gaunce" userId="fcf2dbf611f44851" providerId="LiveId" clId="{07A83639-4FCB-479A-85C1-3A8478DB5224}" dt="2023-12-05T16:40:51.467" v="1249" actId="478"/>
          <ac:spMkLst>
            <pc:docMk/>
            <pc:sldMk cId="227256686" sldId="327"/>
            <ac:spMk id="38" creationId="{73038EB0-E85B-7B4A-DB7B-2D623B4C281A}"/>
          </ac:spMkLst>
        </pc:spChg>
        <pc:spChg chg="add del mod">
          <ac:chgData name="Megan Gaunce" userId="fcf2dbf611f44851" providerId="LiveId" clId="{07A83639-4FCB-479A-85C1-3A8478DB5224}" dt="2023-12-05T17:25:20.924" v="2020" actId="478"/>
          <ac:spMkLst>
            <pc:docMk/>
            <pc:sldMk cId="227256686" sldId="327"/>
            <ac:spMk id="39" creationId="{3FD4FD57-AD11-B3B8-BEC0-539F22FD6703}"/>
          </ac:spMkLst>
        </pc:spChg>
        <pc:grpChg chg="add del mod">
          <ac:chgData name="Megan Gaunce" userId="fcf2dbf611f44851" providerId="LiveId" clId="{07A83639-4FCB-479A-85C1-3A8478DB5224}" dt="2023-12-05T16:39:49.704" v="1225"/>
          <ac:grpSpMkLst>
            <pc:docMk/>
            <pc:sldMk cId="227256686" sldId="327"/>
            <ac:grpSpMk id="16" creationId="{984B4767-60A7-8D9E-57EC-9EDFA20CA033}"/>
          </ac:grpSpMkLst>
        </pc:grpChg>
        <pc:grpChg chg="add mod">
          <ac:chgData name="Megan Gaunce" userId="fcf2dbf611f44851" providerId="LiveId" clId="{07A83639-4FCB-479A-85C1-3A8478DB5224}" dt="2023-12-05T16:40:06.721" v="1227" actId="207"/>
          <ac:grpSpMkLst>
            <pc:docMk/>
            <pc:sldMk cId="227256686" sldId="327"/>
            <ac:grpSpMk id="29" creationId="{34D1871F-C9E2-8D60-B589-F68D4E360E24}"/>
          </ac:grpSpMkLst>
        </pc:grpChg>
        <pc:picChg chg="del">
          <ac:chgData name="Megan Gaunce" userId="fcf2dbf611f44851" providerId="LiveId" clId="{07A83639-4FCB-479A-85C1-3A8478DB5224}" dt="2023-12-05T16:39:28.126" v="1220" actId="478"/>
          <ac:picMkLst>
            <pc:docMk/>
            <pc:sldMk cId="227256686" sldId="327"/>
            <ac:picMk id="6" creationId="{1297B35B-F6A4-04FB-0020-EFE5404490A0}"/>
          </ac:picMkLst>
        </pc:picChg>
        <pc:picChg chg="add del mod">
          <ac:chgData name="Megan Gaunce" userId="fcf2dbf611f44851" providerId="LiveId" clId="{07A83639-4FCB-479A-85C1-3A8478DB5224}" dt="2023-12-05T16:39:49.704" v="1225"/>
          <ac:picMkLst>
            <pc:docMk/>
            <pc:sldMk cId="227256686" sldId="327"/>
            <ac:picMk id="15" creationId="{39408A8D-0EE1-A85C-D511-3EFA805A4DC3}"/>
          </ac:picMkLst>
        </pc:picChg>
        <pc:picChg chg="mod">
          <ac:chgData name="Megan Gaunce" userId="fcf2dbf611f44851" providerId="LiveId" clId="{07A83639-4FCB-479A-85C1-3A8478DB5224}" dt="2023-12-05T16:39:47.349" v="1224"/>
          <ac:picMkLst>
            <pc:docMk/>
            <pc:sldMk cId="227256686" sldId="327"/>
            <ac:picMk id="18" creationId="{B86B0D43-4719-C4DB-6425-194C1841A1AA}"/>
          </ac:picMkLst>
        </pc:picChg>
        <pc:picChg chg="add del mod">
          <ac:chgData name="Megan Gaunce" userId="fcf2dbf611f44851" providerId="LiveId" clId="{07A83639-4FCB-479A-85C1-3A8478DB5224}" dt="2023-12-05T16:39:49.704" v="1225"/>
          <ac:picMkLst>
            <pc:docMk/>
            <pc:sldMk cId="227256686" sldId="327"/>
            <ac:picMk id="20" creationId="{EBB498A5-20B1-FCF3-87DA-AD599F5AC071}"/>
          </ac:picMkLst>
        </pc:picChg>
        <pc:picChg chg="add mod">
          <ac:chgData name="Megan Gaunce" userId="fcf2dbf611f44851" providerId="LiveId" clId="{07A83639-4FCB-479A-85C1-3A8478DB5224}" dt="2023-12-05T16:39:56.671" v="1226"/>
          <ac:picMkLst>
            <pc:docMk/>
            <pc:sldMk cId="227256686" sldId="327"/>
            <ac:picMk id="25" creationId="{DBCCED00-D7AB-DB34-A44E-36D5FFAB17CC}"/>
          </ac:picMkLst>
        </pc:picChg>
        <pc:picChg chg="mod">
          <ac:chgData name="Megan Gaunce" userId="fcf2dbf611f44851" providerId="LiveId" clId="{07A83639-4FCB-479A-85C1-3A8478DB5224}" dt="2023-12-05T16:40:06.721" v="1227" actId="207"/>
          <ac:picMkLst>
            <pc:docMk/>
            <pc:sldMk cId="227256686" sldId="327"/>
            <ac:picMk id="31" creationId="{E642C284-AACB-EBAB-71EE-7BBDA37DA2CA}"/>
          </ac:picMkLst>
        </pc:picChg>
        <pc:picChg chg="add mod">
          <ac:chgData name="Megan Gaunce" userId="fcf2dbf611f44851" providerId="LiveId" clId="{07A83639-4FCB-479A-85C1-3A8478DB5224}" dt="2023-12-05T16:39:56.671" v="1226"/>
          <ac:picMkLst>
            <pc:docMk/>
            <pc:sldMk cId="227256686" sldId="327"/>
            <ac:picMk id="33" creationId="{E32C96FF-052D-640B-16F3-0413B56C0A0B}"/>
          </ac:picMkLst>
        </pc:picChg>
      </pc:sldChg>
      <pc:sldChg chg="addSp delSp modSp add mod setBg">
        <pc:chgData name="Megan Gaunce" userId="fcf2dbf611f44851" providerId="LiveId" clId="{07A83639-4FCB-479A-85C1-3A8478DB5224}" dt="2023-12-05T17:25:23.401" v="2021" actId="478"/>
        <pc:sldMkLst>
          <pc:docMk/>
          <pc:sldMk cId="3318859738" sldId="328"/>
        </pc:sldMkLst>
        <pc:spChg chg="mod">
          <ac:chgData name="Megan Gaunce" userId="fcf2dbf611f44851" providerId="LiveId" clId="{07A83639-4FCB-479A-85C1-3A8478DB5224}" dt="2023-12-05T16:46:07.469" v="1391" actId="6549"/>
          <ac:spMkLst>
            <pc:docMk/>
            <pc:sldMk cId="3318859738" sldId="328"/>
            <ac:spMk id="3" creationId="{9EFADAE3-AD7F-4D4E-9FD0-E15CB36C68D9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5" creationId="{2C6B2691-908C-835A-902B-126D42896262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9" creationId="{6F739916-06C0-002F-6B8C-4DF0A908B4A3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10" creationId="{DE82C32C-C442-71DC-BD61-521BAF67FCE6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11" creationId="{BA67E6B1-A48D-C1D9-5AEA-1789CAD3D8DA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13" creationId="{824986CB-545A-8985-650A-3534A46AEB07}"/>
          </ac:spMkLst>
        </pc:spChg>
        <pc:spChg chg="add mod">
          <ac:chgData name="Megan Gaunce" userId="fcf2dbf611f44851" providerId="LiveId" clId="{07A83639-4FCB-479A-85C1-3A8478DB5224}" dt="2023-12-05T16:41:31.737" v="1265" actId="1035"/>
          <ac:spMkLst>
            <pc:docMk/>
            <pc:sldMk cId="3318859738" sldId="328"/>
            <ac:spMk id="15" creationId="{3601DC98-F6C9-D362-F395-B0A64F187FB6}"/>
          </ac:spMkLst>
        </pc:spChg>
        <pc:spChg chg="add del mod">
          <ac:chgData name="Megan Gaunce" userId="fcf2dbf611f44851" providerId="LiveId" clId="{07A83639-4FCB-479A-85C1-3A8478DB5224}" dt="2023-12-05T17:25:23.401" v="2021" actId="478"/>
          <ac:spMkLst>
            <pc:docMk/>
            <pc:sldMk cId="3318859738" sldId="328"/>
            <ac:spMk id="17" creationId="{6411BC84-6097-2A6E-77F7-AD4F45195823}"/>
          </ac:spMkLst>
        </pc:sp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6" creationId="{33BB7106-9D49-AA22-5583-A14CE5AA98B3}"/>
          </ac:picMkLst>
        </pc:pic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7" creationId="{DCEA2E31-689B-A202-AEED-8FAB6E8B9A78}"/>
          </ac:picMkLst>
        </pc:pic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8" creationId="{C7DAC8DA-D989-790B-BB87-1AE4188E2D1E}"/>
          </ac:picMkLst>
        </pc:pic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12" creationId="{3D628413-81E8-10C8-CBF0-AADB627F4380}"/>
          </ac:picMkLst>
        </pc:pic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14" creationId="{98941D7C-7CF5-1485-1063-C154CBCD8CB3}"/>
          </ac:picMkLst>
        </pc:picChg>
        <pc:picChg chg="add mod">
          <ac:chgData name="Megan Gaunce" userId="fcf2dbf611f44851" providerId="LiveId" clId="{07A83639-4FCB-479A-85C1-3A8478DB5224}" dt="2023-12-05T16:41:18.580" v="1251"/>
          <ac:picMkLst>
            <pc:docMk/>
            <pc:sldMk cId="3318859738" sldId="328"/>
            <ac:picMk id="16" creationId="{C749A1D5-B21B-80E5-F281-9A4351898AEB}"/>
          </ac:picMkLst>
        </pc:picChg>
      </pc:sldChg>
      <pc:sldChg chg="addSp delSp modSp add mod ord setBg">
        <pc:chgData name="Megan Gaunce" userId="fcf2dbf611f44851" providerId="LiveId" clId="{07A83639-4FCB-479A-85C1-3A8478DB5224}" dt="2023-12-05T17:19:35.120" v="1973"/>
        <pc:sldMkLst>
          <pc:docMk/>
          <pc:sldMk cId="3111714026" sldId="329"/>
        </pc:sldMkLst>
        <pc:spChg chg="mod">
          <ac:chgData name="Megan Gaunce" userId="fcf2dbf611f44851" providerId="LiveId" clId="{07A83639-4FCB-479A-85C1-3A8478DB5224}" dt="2023-12-05T17:18:04.355" v="1965" actId="6549"/>
          <ac:spMkLst>
            <pc:docMk/>
            <pc:sldMk cId="3111714026" sldId="329"/>
            <ac:spMk id="3" creationId="{9EFADAE3-AD7F-4D4E-9FD0-E15CB36C68D9}"/>
          </ac:spMkLst>
        </pc:spChg>
        <pc:spChg chg="add mod">
          <ac:chgData name="Megan Gaunce" userId="fcf2dbf611f44851" providerId="LiveId" clId="{07A83639-4FCB-479A-85C1-3A8478DB5224}" dt="2023-12-05T17:17:46.538" v="1946" actId="1076"/>
          <ac:spMkLst>
            <pc:docMk/>
            <pc:sldMk cId="3111714026" sldId="329"/>
            <ac:spMk id="10" creationId="{9C9C295C-EF0C-F7E4-4568-84B547CDA707}"/>
          </ac:spMkLst>
        </pc:spChg>
        <pc:spChg chg="add del mod">
          <ac:chgData name="Megan Gaunce" userId="fcf2dbf611f44851" providerId="LiveId" clId="{07A83639-4FCB-479A-85C1-3A8478DB5224}" dt="2023-12-05T17:17:52.160" v="1947" actId="478"/>
          <ac:spMkLst>
            <pc:docMk/>
            <pc:sldMk cId="3111714026" sldId="329"/>
            <ac:spMk id="11" creationId="{C60E25A5-61B7-E3E6-6EA8-BFC7B6B2BCFB}"/>
          </ac:spMkLst>
        </pc:spChg>
        <pc:spChg chg="del">
          <ac:chgData name="Megan Gaunce" userId="fcf2dbf611f44851" providerId="LiveId" clId="{07A83639-4FCB-479A-85C1-3A8478DB5224}" dt="2023-12-05T16:43:00.354" v="1306" actId="478"/>
          <ac:spMkLst>
            <pc:docMk/>
            <pc:sldMk cId="3111714026" sldId="329"/>
            <ac:spMk id="22" creationId="{184859C8-0E4B-478A-BA23-55B159A3C592}"/>
          </ac:spMkLst>
        </pc:spChg>
        <pc:spChg chg="del">
          <ac:chgData name="Megan Gaunce" userId="fcf2dbf611f44851" providerId="LiveId" clId="{07A83639-4FCB-479A-85C1-3A8478DB5224}" dt="2023-12-05T16:43:02.819" v="1308" actId="478"/>
          <ac:spMkLst>
            <pc:docMk/>
            <pc:sldMk cId="3111714026" sldId="329"/>
            <ac:spMk id="32" creationId="{46EA3122-646D-4DF6-A0E0-C71EF4BD35E1}"/>
          </ac:spMkLst>
        </pc:spChg>
        <pc:spChg chg="del">
          <ac:chgData name="Megan Gaunce" userId="fcf2dbf611f44851" providerId="LiveId" clId="{07A83639-4FCB-479A-85C1-3A8478DB5224}" dt="2023-12-05T16:43:01.478" v="1307" actId="478"/>
          <ac:spMkLst>
            <pc:docMk/>
            <pc:sldMk cId="3111714026" sldId="329"/>
            <ac:spMk id="56" creationId="{4CA6C151-B506-48F6-AFA7-46DA2D3C8012}"/>
          </ac:spMkLst>
        </pc:spChg>
        <pc:grpChg chg="del">
          <ac:chgData name="Megan Gaunce" userId="fcf2dbf611f44851" providerId="LiveId" clId="{07A83639-4FCB-479A-85C1-3A8478DB5224}" dt="2023-12-05T16:43:00.354" v="1306" actId="478"/>
          <ac:grpSpMkLst>
            <pc:docMk/>
            <pc:sldMk cId="3111714026" sldId="329"/>
            <ac:grpSpMk id="8" creationId="{3E7388C1-FFC9-4875-0D43-DAC27F1ED4F0}"/>
          </ac:grpSpMkLst>
        </pc:grpChg>
        <pc:grpChg chg="del">
          <ac:chgData name="Megan Gaunce" userId="fcf2dbf611f44851" providerId="LiveId" clId="{07A83639-4FCB-479A-85C1-3A8478DB5224}" dt="2023-12-05T16:43:00.354" v="1306" actId="478"/>
          <ac:grpSpMkLst>
            <pc:docMk/>
            <pc:sldMk cId="3111714026" sldId="329"/>
            <ac:grpSpMk id="14" creationId="{F3A53973-0C6B-4B68-4242-C151F33BCF13}"/>
          </ac:grpSpMkLst>
        </pc:grpChg>
        <pc:grpChg chg="del">
          <ac:chgData name="Megan Gaunce" userId="fcf2dbf611f44851" providerId="LiveId" clId="{07A83639-4FCB-479A-85C1-3A8478DB5224}" dt="2023-12-05T16:43:00.354" v="1306" actId="478"/>
          <ac:grpSpMkLst>
            <pc:docMk/>
            <pc:sldMk cId="3111714026" sldId="329"/>
            <ac:grpSpMk id="20" creationId="{3D7BAEE1-48FC-8BBC-F345-7953197E8368}"/>
          </ac:grpSpMkLst>
        </pc:grpChg>
        <pc:picChg chg="add mod">
          <ac:chgData name="Megan Gaunce" userId="fcf2dbf611f44851" providerId="LiveId" clId="{07A83639-4FCB-479A-85C1-3A8478DB5224}" dt="2023-12-05T17:18:15.188" v="1966" actId="1076"/>
          <ac:picMkLst>
            <pc:docMk/>
            <pc:sldMk cId="3111714026" sldId="329"/>
            <ac:picMk id="5" creationId="{B95AC7BB-9B13-43E7-88E6-3C3070A02C6C}"/>
          </ac:picMkLst>
        </pc:picChg>
        <pc:cxnChg chg="del">
          <ac:chgData name="Megan Gaunce" userId="fcf2dbf611f44851" providerId="LiveId" clId="{07A83639-4FCB-479A-85C1-3A8478DB5224}" dt="2023-12-05T16:43:00.354" v="1306" actId="478"/>
          <ac:cxnSpMkLst>
            <pc:docMk/>
            <pc:sldMk cId="3111714026" sldId="329"/>
            <ac:cxnSpMk id="4" creationId="{006C418C-2499-62BE-BE50-8B1D22799BCE}"/>
          </ac:cxnSpMkLst>
        </pc:cxnChg>
        <pc:cxnChg chg="add mod">
          <ac:chgData name="Megan Gaunce" userId="fcf2dbf611f44851" providerId="LiveId" clId="{07A83639-4FCB-479A-85C1-3A8478DB5224}" dt="2023-12-05T17:19:35.120" v="1973"/>
          <ac:cxnSpMkLst>
            <pc:docMk/>
            <pc:sldMk cId="3111714026" sldId="329"/>
            <ac:cxnSpMk id="13" creationId="{DECEEB00-4542-A0C9-E7E7-CED457A6DFB7}"/>
          </ac:cxnSpMkLst>
        </pc:cxnChg>
      </pc:sldChg>
      <pc:sldChg chg="add del setBg">
        <pc:chgData name="Megan Gaunce" userId="fcf2dbf611f44851" providerId="LiveId" clId="{07A83639-4FCB-479A-85C1-3A8478DB5224}" dt="2023-12-05T16:45:20.767" v="1345" actId="47"/>
        <pc:sldMkLst>
          <pc:docMk/>
          <pc:sldMk cId="965108878" sldId="330"/>
        </pc:sldMkLst>
      </pc:sldChg>
      <pc:sldChg chg="addSp delSp modSp add mod setBg">
        <pc:chgData name="Megan Gaunce" userId="fcf2dbf611f44851" providerId="LiveId" clId="{07A83639-4FCB-479A-85C1-3A8478DB5224}" dt="2023-12-06T16:29:00.914" v="2744" actId="20577"/>
        <pc:sldMkLst>
          <pc:docMk/>
          <pc:sldMk cId="1176168404" sldId="330"/>
        </pc:sldMkLst>
        <pc:spChg chg="mod">
          <ac:chgData name="Megan Gaunce" userId="fcf2dbf611f44851" providerId="LiveId" clId="{07A83639-4FCB-479A-85C1-3A8478DB5224}" dt="2023-12-05T16:46:15.356" v="1399" actId="20577"/>
          <ac:spMkLst>
            <pc:docMk/>
            <pc:sldMk cId="1176168404" sldId="330"/>
            <ac:spMk id="3" creationId="{9EFADAE3-AD7F-4D4E-9FD0-E15CB36C68D9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5" creationId="{2C6B2691-908C-835A-902B-126D42896262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9" creationId="{6F739916-06C0-002F-6B8C-4DF0A908B4A3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10" creationId="{DE82C32C-C442-71DC-BD61-521BAF67FCE6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11" creationId="{BA67E6B1-A48D-C1D9-5AEA-1789CAD3D8DA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13" creationId="{824986CB-545A-8985-650A-3534A46AEB07}"/>
          </ac:spMkLst>
        </pc:spChg>
        <pc:spChg chg="del">
          <ac:chgData name="Megan Gaunce" userId="fcf2dbf611f44851" providerId="LiveId" clId="{07A83639-4FCB-479A-85C1-3A8478DB5224}" dt="2023-12-05T16:46:18.447" v="1400" actId="478"/>
          <ac:spMkLst>
            <pc:docMk/>
            <pc:sldMk cId="1176168404" sldId="330"/>
            <ac:spMk id="15" creationId="{3601DC98-F6C9-D362-F395-B0A64F187FB6}"/>
          </ac:spMkLst>
        </pc:spChg>
        <pc:spChg chg="del">
          <ac:chgData name="Megan Gaunce" userId="fcf2dbf611f44851" providerId="LiveId" clId="{07A83639-4FCB-479A-85C1-3A8478DB5224}" dt="2023-12-05T16:46:21.494" v="1401" actId="478"/>
          <ac:spMkLst>
            <pc:docMk/>
            <pc:sldMk cId="1176168404" sldId="330"/>
            <ac:spMk id="17" creationId="{6411BC84-6097-2A6E-77F7-AD4F45195823}"/>
          </ac:spMkLst>
        </pc:spChg>
        <pc:spChg chg="add mod">
          <ac:chgData name="Megan Gaunce" userId="fcf2dbf611f44851" providerId="LiveId" clId="{07A83639-4FCB-479A-85C1-3A8478DB5224}" dt="2023-12-05T19:08:43.569" v="2619" actId="13926"/>
          <ac:spMkLst>
            <pc:docMk/>
            <pc:sldMk cId="1176168404" sldId="330"/>
            <ac:spMk id="18" creationId="{A3F2224B-5B4E-8248-36BC-36E17370D403}"/>
          </ac:spMkLst>
        </pc:spChg>
        <pc:spChg chg="add mod">
          <ac:chgData name="Megan Gaunce" userId="fcf2dbf611f44851" providerId="LiveId" clId="{07A83639-4FCB-479A-85C1-3A8478DB5224}" dt="2023-12-05T16:52:17.796" v="1834" actId="1076"/>
          <ac:spMkLst>
            <pc:docMk/>
            <pc:sldMk cId="1176168404" sldId="330"/>
            <ac:spMk id="20" creationId="{6157D024-2928-BCFF-1496-18867B9DB897}"/>
          </ac:spMkLst>
        </pc:spChg>
        <pc:spChg chg="add mod">
          <ac:chgData name="Megan Gaunce" userId="fcf2dbf611f44851" providerId="LiveId" clId="{07A83639-4FCB-479A-85C1-3A8478DB5224}" dt="2023-12-05T16:52:17.796" v="1834" actId="1076"/>
          <ac:spMkLst>
            <pc:docMk/>
            <pc:sldMk cId="1176168404" sldId="330"/>
            <ac:spMk id="21" creationId="{45983B76-C0D4-C1BC-6522-D92DDC3FBD1D}"/>
          </ac:spMkLst>
        </pc:spChg>
        <pc:spChg chg="add mod">
          <ac:chgData name="Megan Gaunce" userId="fcf2dbf611f44851" providerId="LiveId" clId="{07A83639-4FCB-479A-85C1-3A8478DB5224}" dt="2023-12-05T16:52:17.796" v="1834" actId="1076"/>
          <ac:spMkLst>
            <pc:docMk/>
            <pc:sldMk cId="1176168404" sldId="330"/>
            <ac:spMk id="22" creationId="{A715B148-0319-105A-1EC8-A072DADDBBFB}"/>
          </ac:spMkLst>
        </pc:spChg>
        <pc:spChg chg="add mod">
          <ac:chgData name="Megan Gaunce" userId="fcf2dbf611f44851" providerId="LiveId" clId="{07A83639-4FCB-479A-85C1-3A8478DB5224}" dt="2023-12-05T16:52:17.796" v="1834" actId="1076"/>
          <ac:spMkLst>
            <pc:docMk/>
            <pc:sldMk cId="1176168404" sldId="330"/>
            <ac:spMk id="23" creationId="{2899AF6B-754C-9BF4-30B1-ABE392D3E97C}"/>
          </ac:spMkLst>
        </pc:spChg>
        <pc:spChg chg="add mod">
          <ac:chgData name="Megan Gaunce" userId="fcf2dbf611f44851" providerId="LiveId" clId="{07A83639-4FCB-479A-85C1-3A8478DB5224}" dt="2023-12-05T16:52:17.796" v="1834" actId="1076"/>
          <ac:spMkLst>
            <pc:docMk/>
            <pc:sldMk cId="1176168404" sldId="330"/>
            <ac:spMk id="24" creationId="{35BFA7F1-C42E-F0D8-B950-C24CDC0B4548}"/>
          </ac:spMkLst>
        </pc:spChg>
        <pc:spChg chg="add mod">
          <ac:chgData name="Megan Gaunce" userId="fcf2dbf611f44851" providerId="LiveId" clId="{07A83639-4FCB-479A-85C1-3A8478DB5224}" dt="2023-12-05T19:08:56.862" v="2621" actId="14100"/>
          <ac:spMkLst>
            <pc:docMk/>
            <pc:sldMk cId="1176168404" sldId="330"/>
            <ac:spMk id="25" creationId="{6C1499D4-B7C6-4957-F38F-B3D95A82C6C0}"/>
          </ac:spMkLst>
        </pc:spChg>
        <pc:graphicFrameChg chg="add mod modGraphic">
          <ac:chgData name="Megan Gaunce" userId="fcf2dbf611f44851" providerId="LiveId" clId="{07A83639-4FCB-479A-85C1-3A8478DB5224}" dt="2023-12-06T16:29:00.914" v="2744" actId="20577"/>
          <ac:graphicFrameMkLst>
            <pc:docMk/>
            <pc:sldMk cId="1176168404" sldId="330"/>
            <ac:graphicFrameMk id="19" creationId="{81F414B5-DAD3-27F5-629A-36AAA6E1E911}"/>
          </ac:graphicFrameMkLst>
        </pc:graphicFrame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6" creationId="{33BB7106-9D49-AA22-5583-A14CE5AA98B3}"/>
          </ac:picMkLst>
        </pc:pic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7" creationId="{DCEA2E31-689B-A202-AEED-8FAB6E8B9A78}"/>
          </ac:picMkLst>
        </pc:pic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8" creationId="{C7DAC8DA-D989-790B-BB87-1AE4188E2D1E}"/>
          </ac:picMkLst>
        </pc:pic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12" creationId="{3D628413-81E8-10C8-CBF0-AADB627F4380}"/>
          </ac:picMkLst>
        </pc:pic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14" creationId="{98941D7C-7CF5-1485-1063-C154CBCD8CB3}"/>
          </ac:picMkLst>
        </pc:picChg>
        <pc:picChg chg="del">
          <ac:chgData name="Megan Gaunce" userId="fcf2dbf611f44851" providerId="LiveId" clId="{07A83639-4FCB-479A-85C1-3A8478DB5224}" dt="2023-12-05T16:46:18.447" v="1400" actId="478"/>
          <ac:picMkLst>
            <pc:docMk/>
            <pc:sldMk cId="1176168404" sldId="330"/>
            <ac:picMk id="16" creationId="{C749A1D5-B21B-80E5-F281-9A4351898AEB}"/>
          </ac:picMkLst>
        </pc:picChg>
      </pc:sldChg>
      <pc:sldChg chg="addSp delSp modSp add mod ord setBg">
        <pc:chgData name="Megan Gaunce" userId="fcf2dbf611f44851" providerId="LiveId" clId="{07A83639-4FCB-479A-85C1-3A8478DB5224}" dt="2023-12-05T19:06:42.719" v="2614" actId="2711"/>
        <pc:sldMkLst>
          <pc:docMk/>
          <pc:sldMk cId="1417359435" sldId="331"/>
        </pc:sldMkLst>
        <pc:spChg chg="del mod">
          <ac:chgData name="Megan Gaunce" userId="fcf2dbf611f44851" providerId="LiveId" clId="{07A83639-4FCB-479A-85C1-3A8478DB5224}" dt="2023-12-05T17:29:53.879" v="2124" actId="478"/>
          <ac:spMkLst>
            <pc:docMk/>
            <pc:sldMk cId="1417359435" sldId="331"/>
            <ac:spMk id="3" creationId="{9EFADAE3-AD7F-4D4E-9FD0-E15CB36C68D9}"/>
          </ac:spMkLst>
        </pc:spChg>
        <pc:spChg chg="del">
          <ac:chgData name="Megan Gaunce" userId="fcf2dbf611f44851" providerId="LiveId" clId="{07A83639-4FCB-479A-85C1-3A8478DB5224}" dt="2023-12-05T17:26:12.518" v="2024" actId="478"/>
          <ac:spMkLst>
            <pc:docMk/>
            <pc:sldMk cId="1417359435" sldId="331"/>
            <ac:spMk id="5" creationId="{62CFB856-FD55-762F-BAB4-258EA3CA0E9E}"/>
          </ac:spMkLst>
        </pc:spChg>
        <pc:spChg chg="add mod">
          <ac:chgData name="Megan Gaunce" userId="fcf2dbf611f44851" providerId="LiveId" clId="{07A83639-4FCB-479A-85C1-3A8478DB5224}" dt="2023-12-05T17:30:08.801" v="2125" actId="1076"/>
          <ac:spMkLst>
            <pc:docMk/>
            <pc:sldMk cId="1417359435" sldId="331"/>
            <ac:spMk id="6" creationId="{586BD904-C4D2-E6D2-BD6C-68D64502F6DC}"/>
          </ac:spMkLst>
        </pc:spChg>
        <pc:spChg chg="add mod">
          <ac:chgData name="Megan Gaunce" userId="fcf2dbf611f44851" providerId="LiveId" clId="{07A83639-4FCB-479A-85C1-3A8478DB5224}" dt="2023-12-05T19:05:32.117" v="2604" actId="108"/>
          <ac:spMkLst>
            <pc:docMk/>
            <pc:sldMk cId="1417359435" sldId="331"/>
            <ac:spMk id="7" creationId="{88E8FA21-3DCC-5A6B-EF8A-B271F7D775F4}"/>
          </ac:spMkLst>
        </pc:spChg>
        <pc:spChg chg="add mod">
          <ac:chgData name="Megan Gaunce" userId="fcf2dbf611f44851" providerId="LiveId" clId="{07A83639-4FCB-479A-85C1-3A8478DB5224}" dt="2023-12-05T19:06:11.349" v="2611" actId="1076"/>
          <ac:spMkLst>
            <pc:docMk/>
            <pc:sldMk cId="1417359435" sldId="331"/>
            <ac:spMk id="8" creationId="{96449CBF-C0CC-C2BA-1D87-B719ED48B400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9" creationId="{C60ADE07-690B-F41F-CA0D-8C08B20D7F8C}"/>
          </ac:spMkLst>
        </pc:spChg>
        <pc:spChg chg="add mod">
          <ac:chgData name="Megan Gaunce" userId="fcf2dbf611f44851" providerId="LiveId" clId="{07A83639-4FCB-479A-85C1-3A8478DB5224}" dt="2023-12-05T19:06:25.620" v="2613" actId="207"/>
          <ac:spMkLst>
            <pc:docMk/>
            <pc:sldMk cId="1417359435" sldId="331"/>
            <ac:spMk id="10" creationId="{1FD0BF23-0A8C-726A-ADCC-A37F677ECE1F}"/>
          </ac:spMkLst>
        </pc:spChg>
        <pc:spChg chg="add mod">
          <ac:chgData name="Megan Gaunce" userId="fcf2dbf611f44851" providerId="LiveId" clId="{07A83639-4FCB-479A-85C1-3A8478DB5224}" dt="2023-12-05T19:06:25.620" v="2613" actId="207"/>
          <ac:spMkLst>
            <pc:docMk/>
            <pc:sldMk cId="1417359435" sldId="331"/>
            <ac:spMk id="11" creationId="{D28529E8-AD2E-EEBA-D5E5-8B4D68C2B3B2}"/>
          </ac:spMkLst>
        </pc:spChg>
        <pc:spChg chg="add mod">
          <ac:chgData name="Megan Gaunce" userId="fcf2dbf611f44851" providerId="LiveId" clId="{07A83639-4FCB-479A-85C1-3A8478DB5224}" dt="2023-12-05T17:30:08.801" v="2125" actId="1076"/>
          <ac:spMkLst>
            <pc:docMk/>
            <pc:sldMk cId="1417359435" sldId="331"/>
            <ac:spMk id="12" creationId="{275412B1-6EE9-EBCF-A5AF-59BA7DC65835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13" creationId="{2E175C13-D9FE-89D3-9D51-9AAFD9A4EF9D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14" creationId="{C8268ECB-59C4-1759-AA85-824AB3DBFC3C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15" creationId="{5FAFCCA5-82A1-9946-2895-1DB3FC1741F6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16" creationId="{ED6C0F40-F136-3F90-6BCC-5F7A8E573CB8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17" creationId="{7283D944-7BFF-87FF-63DF-281165ACC832}"/>
          </ac:spMkLst>
        </pc:spChg>
        <pc:spChg chg="add mod">
          <ac:chgData name="Megan Gaunce" userId="fcf2dbf611f44851" providerId="LiveId" clId="{07A83639-4FCB-479A-85C1-3A8478DB5224}" dt="2023-12-05T19:06:42.719" v="2614" actId="2711"/>
          <ac:spMkLst>
            <pc:docMk/>
            <pc:sldMk cId="1417359435" sldId="331"/>
            <ac:spMk id="23" creationId="{2E0E21CD-3411-617F-C178-CA7B914898BF}"/>
          </ac:spMkLst>
        </pc:spChg>
        <pc:picChg chg="add mod">
          <ac:chgData name="Megan Gaunce" userId="fcf2dbf611f44851" providerId="LiveId" clId="{07A83639-4FCB-479A-85C1-3A8478DB5224}" dt="2023-12-05T17:30:08.801" v="2125" actId="1076"/>
          <ac:picMkLst>
            <pc:docMk/>
            <pc:sldMk cId="1417359435" sldId="331"/>
            <ac:picMk id="18" creationId="{3FFC4D1B-2F83-0125-3DC2-326609F65714}"/>
          </ac:picMkLst>
        </pc:picChg>
        <pc:picChg chg="add mod">
          <ac:chgData name="Megan Gaunce" userId="fcf2dbf611f44851" providerId="LiveId" clId="{07A83639-4FCB-479A-85C1-3A8478DB5224}" dt="2023-12-05T17:30:08.801" v="2125" actId="1076"/>
          <ac:picMkLst>
            <pc:docMk/>
            <pc:sldMk cId="1417359435" sldId="331"/>
            <ac:picMk id="19" creationId="{0EB777E3-4CE0-EBCE-1FF3-25F16002CF68}"/>
          </ac:picMkLst>
        </pc:picChg>
        <pc:picChg chg="add mod">
          <ac:chgData name="Megan Gaunce" userId="fcf2dbf611f44851" providerId="LiveId" clId="{07A83639-4FCB-479A-85C1-3A8478DB5224}" dt="2023-12-05T17:30:08.801" v="2125" actId="1076"/>
          <ac:picMkLst>
            <pc:docMk/>
            <pc:sldMk cId="1417359435" sldId="331"/>
            <ac:picMk id="20" creationId="{4387A20E-A148-79AF-D6D8-99F5053657DA}"/>
          </ac:picMkLst>
        </pc:picChg>
        <pc:picChg chg="add mod">
          <ac:chgData name="Megan Gaunce" userId="fcf2dbf611f44851" providerId="LiveId" clId="{07A83639-4FCB-479A-85C1-3A8478DB5224}" dt="2023-12-05T17:30:08.801" v="2125" actId="1076"/>
          <ac:picMkLst>
            <pc:docMk/>
            <pc:sldMk cId="1417359435" sldId="331"/>
            <ac:picMk id="21" creationId="{D5CFAA15-22CD-E779-CBAB-46D2A0368AF4}"/>
          </ac:picMkLst>
        </pc:picChg>
        <pc:picChg chg="add mod">
          <ac:chgData name="Megan Gaunce" userId="fcf2dbf611f44851" providerId="LiveId" clId="{07A83639-4FCB-479A-85C1-3A8478DB5224}" dt="2023-12-05T17:30:08.801" v="2125" actId="1076"/>
          <ac:picMkLst>
            <pc:docMk/>
            <pc:sldMk cId="1417359435" sldId="331"/>
            <ac:picMk id="22" creationId="{27D5570D-AE01-7C40-B9F7-2C3B063A4DE8}"/>
          </ac:picMkLst>
        </pc:picChg>
        <pc:cxnChg chg="del">
          <ac:chgData name="Megan Gaunce" userId="fcf2dbf611f44851" providerId="LiveId" clId="{07A83639-4FCB-479A-85C1-3A8478DB5224}" dt="2023-12-05T17:30:11.709" v="2126" actId="478"/>
          <ac:cxnSpMkLst>
            <pc:docMk/>
            <pc:sldMk cId="1417359435" sldId="331"/>
            <ac:cxnSpMk id="26" creationId="{B68632CA-0446-440D-8111-A6F9BE3F42C9}"/>
          </ac:cxnSpMkLst>
        </pc:cxnChg>
      </pc:sldChg>
      <pc:sldChg chg="addSp delSp modSp add del mod ord setBg">
        <pc:chgData name="Megan Gaunce" userId="fcf2dbf611f44851" providerId="LiveId" clId="{07A83639-4FCB-479A-85C1-3A8478DB5224}" dt="2023-12-05T17:52:11.553" v="2603" actId="2696"/>
        <pc:sldMkLst>
          <pc:docMk/>
          <pc:sldMk cId="910811872" sldId="332"/>
        </pc:sldMkLst>
        <pc:spChg chg="mod">
          <ac:chgData name="Megan Gaunce" userId="fcf2dbf611f44851" providerId="LiveId" clId="{07A83639-4FCB-479A-85C1-3A8478DB5224}" dt="2023-12-05T17:40:29.504" v="2242" actId="20577"/>
          <ac:spMkLst>
            <pc:docMk/>
            <pc:sldMk cId="910811872" sldId="332"/>
            <ac:spMk id="3" creationId="{9EFADAE3-AD7F-4D4E-9FD0-E15CB36C68D9}"/>
          </ac:spMkLst>
        </pc:spChg>
        <pc:spChg chg="add mod">
          <ac:chgData name="Megan Gaunce" userId="fcf2dbf611f44851" providerId="LiveId" clId="{07A83639-4FCB-479A-85C1-3A8478DB5224}" dt="2023-12-05T17:27:50.718" v="2043" actId="207"/>
          <ac:spMkLst>
            <pc:docMk/>
            <pc:sldMk cId="910811872" sldId="332"/>
            <ac:spMk id="5" creationId="{70023A74-31A1-4D6B-4289-E9A9CC2F34F7}"/>
          </ac:spMkLst>
        </pc:spChg>
        <pc:spChg chg="del">
          <ac:chgData name="Megan Gaunce" userId="fcf2dbf611f44851" providerId="LiveId" clId="{07A83639-4FCB-479A-85C1-3A8478DB5224}" dt="2023-12-05T17:27:43.670" v="2041" actId="478"/>
          <ac:spMkLst>
            <pc:docMk/>
            <pc:sldMk cId="910811872" sldId="332"/>
            <ac:spMk id="6" creationId="{586BD904-C4D2-E6D2-BD6C-68D64502F6DC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7" creationId="{88E8FA21-3DCC-5A6B-EF8A-B271F7D775F4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8" creationId="{96449CBF-C0CC-C2BA-1D87-B719ED48B400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9" creationId="{C60ADE07-690B-F41F-CA0D-8C08B20D7F8C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0" creationId="{1FD0BF23-0A8C-726A-ADCC-A37F677ECE1F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1" creationId="{D28529E8-AD2E-EEBA-D5E5-8B4D68C2B3B2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2" creationId="{275412B1-6EE9-EBCF-A5AF-59BA7DC65835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3" creationId="{2E175C13-D9FE-89D3-9D51-9AAFD9A4EF9D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4" creationId="{C8268ECB-59C4-1759-AA85-824AB3DBFC3C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5" creationId="{5FAFCCA5-82A1-9946-2895-1DB3FC1741F6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6" creationId="{ED6C0F40-F136-3F90-6BCC-5F7A8E573CB8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17" creationId="{7283D944-7BFF-87FF-63DF-281165ACC832}"/>
          </ac:spMkLst>
        </pc:spChg>
        <pc:spChg chg="del">
          <ac:chgData name="Megan Gaunce" userId="fcf2dbf611f44851" providerId="LiveId" clId="{07A83639-4FCB-479A-85C1-3A8478DB5224}" dt="2023-12-05T17:27:42.870" v="2040" actId="478"/>
          <ac:spMkLst>
            <pc:docMk/>
            <pc:sldMk cId="910811872" sldId="332"/>
            <ac:spMk id="23" creationId="{2E0E21CD-3411-617F-C178-CA7B914898BF}"/>
          </ac:spMkLst>
        </pc:spChg>
        <pc:spChg chg="add mod">
          <ac:chgData name="Megan Gaunce" userId="fcf2dbf611f44851" providerId="LiveId" clId="{07A83639-4FCB-479A-85C1-3A8478DB5224}" dt="2023-12-05T17:39:56.029" v="2215" actId="13926"/>
          <ac:spMkLst>
            <pc:docMk/>
            <pc:sldMk cId="910811872" sldId="332"/>
            <ac:spMk id="24" creationId="{3A197B03-23F3-A744-9A1F-F25C78023403}"/>
          </ac:spMkLst>
        </pc:spChg>
        <pc:picChg chg="del">
          <ac:chgData name="Megan Gaunce" userId="fcf2dbf611f44851" providerId="LiveId" clId="{07A83639-4FCB-479A-85C1-3A8478DB5224}" dt="2023-12-05T17:27:42.870" v="2040" actId="478"/>
          <ac:picMkLst>
            <pc:docMk/>
            <pc:sldMk cId="910811872" sldId="332"/>
            <ac:picMk id="18" creationId="{3FFC4D1B-2F83-0125-3DC2-326609F65714}"/>
          </ac:picMkLst>
        </pc:picChg>
        <pc:picChg chg="del">
          <ac:chgData name="Megan Gaunce" userId="fcf2dbf611f44851" providerId="LiveId" clId="{07A83639-4FCB-479A-85C1-3A8478DB5224}" dt="2023-12-05T17:27:42.870" v="2040" actId="478"/>
          <ac:picMkLst>
            <pc:docMk/>
            <pc:sldMk cId="910811872" sldId="332"/>
            <ac:picMk id="19" creationId="{0EB777E3-4CE0-EBCE-1FF3-25F16002CF68}"/>
          </ac:picMkLst>
        </pc:picChg>
        <pc:picChg chg="del">
          <ac:chgData name="Megan Gaunce" userId="fcf2dbf611f44851" providerId="LiveId" clId="{07A83639-4FCB-479A-85C1-3A8478DB5224}" dt="2023-12-05T17:27:42.870" v="2040" actId="478"/>
          <ac:picMkLst>
            <pc:docMk/>
            <pc:sldMk cId="910811872" sldId="332"/>
            <ac:picMk id="20" creationId="{4387A20E-A148-79AF-D6D8-99F5053657DA}"/>
          </ac:picMkLst>
        </pc:picChg>
        <pc:picChg chg="del">
          <ac:chgData name="Megan Gaunce" userId="fcf2dbf611f44851" providerId="LiveId" clId="{07A83639-4FCB-479A-85C1-3A8478DB5224}" dt="2023-12-05T17:27:42.870" v="2040" actId="478"/>
          <ac:picMkLst>
            <pc:docMk/>
            <pc:sldMk cId="910811872" sldId="332"/>
            <ac:picMk id="21" creationId="{D5CFAA15-22CD-E779-CBAB-46D2A0368AF4}"/>
          </ac:picMkLst>
        </pc:picChg>
        <pc:picChg chg="del">
          <ac:chgData name="Megan Gaunce" userId="fcf2dbf611f44851" providerId="LiveId" clId="{07A83639-4FCB-479A-85C1-3A8478DB5224}" dt="2023-12-05T17:27:42.870" v="2040" actId="478"/>
          <ac:picMkLst>
            <pc:docMk/>
            <pc:sldMk cId="910811872" sldId="332"/>
            <ac:picMk id="22" creationId="{27D5570D-AE01-7C40-B9F7-2C3B063A4DE8}"/>
          </ac:picMkLst>
        </pc:picChg>
      </pc:sldChg>
      <pc:sldChg chg="addSp delSp modSp add mod setBg">
        <pc:chgData name="Megan Gaunce" userId="fcf2dbf611f44851" providerId="LiveId" clId="{07A83639-4FCB-479A-85C1-3A8478DB5224}" dt="2023-12-06T16:29:33.864" v="2778" actId="6549"/>
        <pc:sldMkLst>
          <pc:docMk/>
          <pc:sldMk cId="1109703178" sldId="333"/>
        </pc:sldMkLst>
        <pc:spChg chg="mod">
          <ac:chgData name="Megan Gaunce" userId="fcf2dbf611f44851" providerId="LiveId" clId="{07A83639-4FCB-479A-85C1-3A8478DB5224}" dt="2023-12-05T17:40:53.240" v="2254" actId="20577"/>
          <ac:spMkLst>
            <pc:docMk/>
            <pc:sldMk cId="1109703178" sldId="333"/>
            <ac:spMk id="3" creationId="{9EFADAE3-AD7F-4D4E-9FD0-E15CB36C68D9}"/>
          </ac:spMkLst>
        </pc:spChg>
        <pc:spChg chg="add mod">
          <ac:chgData name="Megan Gaunce" userId="fcf2dbf611f44851" providerId="LiveId" clId="{07A83639-4FCB-479A-85C1-3A8478DB5224}" dt="2023-12-06T16:29:33.864" v="2778" actId="6549"/>
          <ac:spMkLst>
            <pc:docMk/>
            <pc:sldMk cId="1109703178" sldId="333"/>
            <ac:spMk id="5" creationId="{D67410E5-9DCF-5267-0E81-F0E19F1D69A2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18" creationId="{A3F2224B-5B4E-8248-36BC-36E17370D403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0" creationId="{6157D024-2928-BCFF-1496-18867B9DB897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1" creationId="{45983B76-C0D4-C1BC-6522-D92DDC3FBD1D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2" creationId="{A715B148-0319-105A-1EC8-A072DADDBBFB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3" creationId="{2899AF6B-754C-9BF4-30B1-ABE392D3E97C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4" creationId="{35BFA7F1-C42E-F0D8-B950-C24CDC0B4548}"/>
          </ac:spMkLst>
        </pc:spChg>
        <pc:spChg chg="del">
          <ac:chgData name="Megan Gaunce" userId="fcf2dbf611f44851" providerId="LiveId" clId="{07A83639-4FCB-479A-85C1-3A8478DB5224}" dt="2023-12-05T17:40:59.128" v="2257" actId="478"/>
          <ac:spMkLst>
            <pc:docMk/>
            <pc:sldMk cId="1109703178" sldId="333"/>
            <ac:spMk id="28" creationId="{449FB14D-62B0-481B-BE6C-201A9E87D25F}"/>
          </ac:spMkLst>
        </pc:spChg>
        <pc:graphicFrameChg chg="del modGraphic">
          <ac:chgData name="Megan Gaunce" userId="fcf2dbf611f44851" providerId="LiveId" clId="{07A83639-4FCB-479A-85C1-3A8478DB5224}" dt="2023-12-05T17:40:57.691" v="2256" actId="478"/>
          <ac:graphicFrameMkLst>
            <pc:docMk/>
            <pc:sldMk cId="1109703178" sldId="333"/>
            <ac:graphicFrameMk id="19" creationId="{81F414B5-DAD3-27F5-629A-36AAA6E1E911}"/>
          </ac:graphicFrameMkLst>
        </pc:graphicFrameChg>
        <pc:cxnChg chg="del">
          <ac:chgData name="Megan Gaunce" userId="fcf2dbf611f44851" providerId="LiveId" clId="{07A83639-4FCB-479A-85C1-3A8478DB5224}" dt="2023-12-05T17:40:59.128" v="2257" actId="478"/>
          <ac:cxnSpMkLst>
            <pc:docMk/>
            <pc:sldMk cId="1109703178" sldId="333"/>
            <ac:cxnSpMk id="27" creationId="{DA549BA6-4BF6-4065-8477-39B4D4D648AA}"/>
          </ac:cxnSpMkLst>
        </pc:cxnChg>
      </pc:sldChg>
      <pc:sldChg chg="add del modTransition">
        <pc:chgData name="Megan Gaunce" userId="fcf2dbf611f44851" providerId="LiveId" clId="{07A83639-4FCB-479A-85C1-3A8478DB5224}" dt="2023-12-04T22:49:55.949" v="1051"/>
        <pc:sldMkLst>
          <pc:docMk/>
          <pc:sldMk cId="3265285739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8AD7A-1E46-4BE2-BA09-880D237A29FD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08351-C691-416E-A3A3-D2A7E7F05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ECA1B-1734-8867-221E-F97B3E511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2C2E1-E53B-E07A-4A3F-DA3F302B4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0B3BA-A767-8B34-A2AE-CDD56A72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5B07-6022-C45F-8B9C-A0B2D5F1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964FE-3F61-CE35-A22B-46D3534C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2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7E16-AD1F-47A3-0059-627D9E11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16F89-5BD7-6532-1136-4C5D7BCF8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25AF-5805-622F-DBF8-47BA61B5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64108-5DFF-E01E-5988-B36946DC3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4305-2A65-EBF0-BE17-1275D2B1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1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007A53-3257-5135-3B61-D75F77C56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7131D-C5E5-EEFD-3F58-8EF09991E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053AD-C6A8-F170-8BE3-CF0CF6AF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E606-DB16-2B69-C010-6C069B32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23912-C9C7-78D7-D5C0-90B1D912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4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AB8F-DD79-4DF8-3D09-1AC3AEA8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BF94E-52B1-25CC-7A76-4339D109D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217B0-A1F7-2F87-1F16-097435DB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C4992-0DCE-D64E-685E-4D9EF625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A316-663C-D5FF-1144-3632388C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7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C921E-016E-9F9D-BD3D-77885BE2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A7DA3-4ADB-BF85-5C16-3AF1BD2BE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4DCB9-FE72-E2D2-F62A-627509FE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62AB-5FB0-1B99-0B04-B15C982B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BD90-98DA-E3D0-55DF-4923E05D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0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570A-F593-7EF5-63A0-D6CFBD91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65F4A-B768-A2B0-C296-9AE1E13AA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B1C9E-BCF7-3013-A74F-DF66AB636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934C5-AD60-1198-3B05-ABB00DBF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C6D2E-010C-EC1C-3C56-A04EA3B7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78584-6625-5499-F766-EA38052D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6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085D-AF64-CE3E-F64A-F951C8B2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7F706-CA82-B8BC-4C73-2086ECE09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B0E2A-9FE0-1EE6-A9F2-5FDE2B43A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0112D-E999-2144-F5C9-D5ABFEA7A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3E61E-2661-C7EE-E34C-A049BC429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4DBB7-BE25-FD21-127F-21ECB43E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7B7A2-89A1-5126-98D3-660AC2C8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AE8BD-07CD-8807-6E5C-7D061691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5C65-FE7A-9033-2B00-DF821278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DD3E5-E184-7AB7-32D1-2D96FC24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9ABA0-C6A1-8AF7-33C6-28B16AD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DB6C8-37A9-1EA6-D42E-32D145D2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8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FC4E0-044E-AC37-0BD3-F1F7D32E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55EFE-A49E-9D5B-C156-44259141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5C9F7-E555-7BB6-B5B1-54886541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3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DF0F-86CD-E82C-3907-9F83C53C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9E601-3F3F-9AFA-A146-2EA0D8E1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EAE00-BE4D-31F9-213E-9D2DAF456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700C0-CECB-0F46-5499-F9656D7A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8D734-5071-6390-6B95-384AA8C5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BF766-3B97-6CC8-E2C5-B24A53B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9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A6BE-815E-F357-824F-C4A6FE94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F15BF-C2D0-2781-4FF5-302AD7256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58333-93A1-3E62-3847-259C2E50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37F3A-986E-0425-2937-12486371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7BC37-25C1-5A48-4FC6-B3930D26A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6806A-8D31-46A3-0F15-FB4AB1D8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C5C7E-488E-C0D2-4241-57513A02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CAF40-9171-8E80-DE9B-3A93A80C9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5D73F-B29B-F0FC-E690-5F7095E8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BFC1E-0D92-46F9-A133-D92D83EAC1F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C5A39-A4BC-EA45-ADA5-20008D6AC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3D6BA-7950-A644-5807-096CCF711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AA096-4E7C-4DCD-9507-204B820543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45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707586C2-9159-B4CF-27DD-791155891C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869D2E-04B5-46F9-8F93-69E6B1834859}"/>
              </a:ext>
            </a:extLst>
          </p:cNvPr>
          <p:cNvSpPr/>
          <p:nvPr/>
        </p:nvSpPr>
        <p:spPr>
          <a:xfrm>
            <a:off x="2282768" y="1"/>
            <a:ext cx="150912" cy="19431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88CBE9C-F37C-0527-9A43-17F1F3993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397"/>
          <a:stretch/>
        </p:blipFill>
        <p:spPr>
          <a:xfrm>
            <a:off x="161062" y="206188"/>
            <a:ext cx="2008012" cy="176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05D613-D2B0-5206-4502-F27B82166338}"/>
              </a:ext>
            </a:extLst>
          </p:cNvPr>
          <p:cNvSpPr txBox="1"/>
          <p:nvPr/>
        </p:nvSpPr>
        <p:spPr>
          <a:xfrm>
            <a:off x="2452729" y="505199"/>
            <a:ext cx="6267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latin typeface="Lato Thin" panose="020F0502020204030204" pitchFamily="34" charset="0"/>
                <a:ea typeface="Lato Thin" panose="020F0502020204030204" pitchFamily="34" charset="0"/>
                <a:cs typeface="Lato Thin" panose="020F0502020204030204" pitchFamily="34" charset="0"/>
              </a:rPr>
              <a:t>LONG RANGE FACILITIES </a:t>
            </a:r>
          </a:p>
          <a:p>
            <a:pPr algn="l"/>
            <a:r>
              <a:rPr lang="en-US" sz="4000" b="1" dirty="0">
                <a:latin typeface="Lato Thin" panose="020F0502020204030204" pitchFamily="34" charset="0"/>
                <a:ea typeface="Lato Thin" panose="020F0502020204030204" pitchFamily="34" charset="0"/>
                <a:cs typeface="Lato Thin" panose="020F0502020204030204" pitchFamily="34" charset="0"/>
              </a:rPr>
              <a:t>MASTER PLAN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BC685-552F-75FD-E9D3-C69DB762A97B}"/>
              </a:ext>
            </a:extLst>
          </p:cNvPr>
          <p:cNvSpPr txBox="1"/>
          <p:nvPr/>
        </p:nvSpPr>
        <p:spPr>
          <a:xfrm>
            <a:off x="2490830" y="83369"/>
            <a:ext cx="852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atin typeface="Arial Black" panose="020B0A04020102020204" pitchFamily="34" charset="0"/>
                <a:ea typeface="Lato Thin" panose="020F0502020204030204" pitchFamily="34" charset="0"/>
                <a:cs typeface="Lato Thin" panose="020F0502020204030204" pitchFamily="34" charset="0"/>
              </a:rPr>
              <a:t>SANTA BARBARA CITY COLLEGE</a:t>
            </a:r>
          </a:p>
        </p:txBody>
      </p:sp>
      <p:pic>
        <p:nvPicPr>
          <p:cNvPr id="25" name="Picture 2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5D68DD-3F93-048D-AEFC-BF0334BB0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5710" y="6007395"/>
            <a:ext cx="1816290" cy="850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F1CB8-CD6D-BF4C-043B-F63C75D3269B}"/>
              </a:ext>
            </a:extLst>
          </p:cNvPr>
          <p:cNvSpPr txBox="1"/>
          <p:nvPr/>
        </p:nvSpPr>
        <p:spPr>
          <a:xfrm>
            <a:off x="2494377" y="1693055"/>
            <a:ext cx="2355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Lato Thin" panose="020F0502020204030204" pitchFamily="34" charset="0"/>
                <a:ea typeface="Lato Thin" panose="020F0502020204030204" pitchFamily="34" charset="0"/>
                <a:cs typeface="Lato Thin" panose="020F0502020204030204" pitchFamily="34" charset="0"/>
              </a:rPr>
              <a:t>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355126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PLANNING OUTCOMES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CFB856-FD55-762F-BAB4-258EA3CA0E9E}"/>
              </a:ext>
            </a:extLst>
          </p:cNvPr>
          <p:cNvSpPr txBox="1"/>
          <p:nvPr/>
        </p:nvSpPr>
        <p:spPr>
          <a:xfrm>
            <a:off x="1138483" y="1674673"/>
            <a:ext cx="104297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Fiscal Responsibility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Space requirements addressed for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Frames future development and the continued evolution of the campus,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Identification of specific building / facilities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Identification of repurposed / renovated / replaced / new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Identification of enterprise / joint use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Improvement of major campus systems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Identification of needed site amenities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Identify phases, timeline, and cost for Master Plan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CDF9B5-CB53-9BBF-49F5-BCAA897E9016}"/>
              </a:ext>
            </a:extLst>
          </p:cNvPr>
          <p:cNvSpPr/>
          <p:nvPr/>
        </p:nvSpPr>
        <p:spPr>
          <a:xfrm>
            <a:off x="7013943" y="0"/>
            <a:ext cx="51780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0B2C205E-0C0A-8F27-D028-F793BE6CA3CA}"/>
              </a:ext>
            </a:extLst>
          </p:cNvPr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r="4578" b="4018"/>
          <a:stretch/>
        </p:blipFill>
        <p:spPr>
          <a:xfrm>
            <a:off x="-1" y="-1"/>
            <a:ext cx="7013943" cy="6858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B01F05-2EDA-70DA-E4D2-3494EBD9730E}"/>
              </a:ext>
            </a:extLst>
          </p:cNvPr>
          <p:cNvCxnSpPr>
            <a:cxnSpLocks/>
          </p:cNvCxnSpPr>
          <p:nvPr/>
        </p:nvCxnSpPr>
        <p:spPr>
          <a:xfrm>
            <a:off x="7556591" y="1171762"/>
            <a:ext cx="43591" cy="43996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69D2E-04B5-46F9-8F93-69E6B1834859}"/>
              </a:ext>
            </a:extLst>
          </p:cNvPr>
          <p:cNvSpPr/>
          <p:nvPr/>
        </p:nvSpPr>
        <p:spPr>
          <a:xfrm>
            <a:off x="1499413" y="1171762"/>
            <a:ext cx="91440" cy="1382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rgbClr val="30BF6F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F9F59C1-3047-4661-B06B-6709B4919052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FCB662-C45A-4022-B799-A72ED6DE76F3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6011E21E-8BFD-39D2-757C-3618E871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397"/>
          <a:stretch/>
        </p:blipFill>
        <p:spPr>
          <a:xfrm>
            <a:off x="279449" y="1300848"/>
            <a:ext cx="1089515" cy="957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A686-7F23-57B8-287B-CBDF74DFC6A8}"/>
              </a:ext>
            </a:extLst>
          </p:cNvPr>
          <p:cNvSpPr txBox="1"/>
          <p:nvPr/>
        </p:nvSpPr>
        <p:spPr>
          <a:xfrm>
            <a:off x="1629637" y="1171762"/>
            <a:ext cx="3548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accent1"/>
                </a:solidFill>
                <a:ea typeface="Lato Thin" panose="020F0502020204030204" pitchFamily="34" charset="0"/>
                <a:cs typeface="Arial" panose="020B0604020202020204" pitchFamily="34" charset="0"/>
              </a:rPr>
              <a:t>WHAT IS AN FMP?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7D528-7C45-FF2A-965A-38FDBA53A459}"/>
              </a:ext>
            </a:extLst>
          </p:cNvPr>
          <p:cNvSpPr txBox="1"/>
          <p:nvPr/>
        </p:nvSpPr>
        <p:spPr>
          <a:xfrm>
            <a:off x="8007121" y="1632668"/>
            <a:ext cx="3809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FACILITIES MASTER PLAN</a:t>
            </a:r>
          </a:p>
          <a:p>
            <a:endParaRPr lang="en-US" sz="2000" b="1" dirty="0"/>
          </a:p>
          <a:p>
            <a:r>
              <a:rPr lang="en-US" sz="2000" b="1" dirty="0"/>
              <a:t>PROCESS</a:t>
            </a:r>
          </a:p>
          <a:p>
            <a:endParaRPr lang="en-US" sz="2000" b="1" dirty="0"/>
          </a:p>
          <a:p>
            <a:r>
              <a:rPr lang="en-US" sz="2000" b="1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211617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97B35B-F6A4-04FB-0020-EFE540449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483" y="0"/>
            <a:ext cx="6230517" cy="649468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191F5CB-DF21-7461-1C3C-C061C13D772B}"/>
              </a:ext>
            </a:extLst>
          </p:cNvPr>
          <p:cNvSpPr>
            <a:spLocks/>
          </p:cNvSpPr>
          <p:nvPr/>
        </p:nvSpPr>
        <p:spPr bwMode="auto">
          <a:xfrm>
            <a:off x="6034256" y="1408146"/>
            <a:ext cx="1203198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Pedestrian Circulation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6D379E0-EB1E-BF1B-63E7-9F9F372B4BC8}"/>
              </a:ext>
            </a:extLst>
          </p:cNvPr>
          <p:cNvSpPr>
            <a:spLocks/>
          </p:cNvSpPr>
          <p:nvPr/>
        </p:nvSpPr>
        <p:spPr bwMode="auto">
          <a:xfrm>
            <a:off x="6034256" y="863704"/>
            <a:ext cx="723900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Open Space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D69A33E-99D6-D862-C5D7-54B52CCD3D91}"/>
              </a:ext>
            </a:extLst>
          </p:cNvPr>
          <p:cNvSpPr>
            <a:spLocks/>
          </p:cNvSpPr>
          <p:nvPr/>
        </p:nvSpPr>
        <p:spPr bwMode="auto">
          <a:xfrm>
            <a:off x="6034257" y="3304361"/>
            <a:ext cx="1161520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Vehicular Circulation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3DB0A07-9E8A-AE0C-71DB-955F670DE195}"/>
              </a:ext>
            </a:extLst>
          </p:cNvPr>
          <p:cNvSpPr>
            <a:spLocks/>
          </p:cNvSpPr>
          <p:nvPr/>
        </p:nvSpPr>
        <p:spPr bwMode="auto">
          <a:xfrm>
            <a:off x="6034257" y="2728492"/>
            <a:ext cx="473832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Parking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CB05BB3-46AF-C35A-E910-4D020D2BBA9B}"/>
              </a:ext>
            </a:extLst>
          </p:cNvPr>
          <p:cNvSpPr>
            <a:spLocks/>
          </p:cNvSpPr>
          <p:nvPr/>
        </p:nvSpPr>
        <p:spPr bwMode="auto">
          <a:xfrm>
            <a:off x="6034256" y="4495044"/>
            <a:ext cx="529937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Facilities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B909C5-CC4C-555C-546D-4C641C455536}"/>
              </a:ext>
            </a:extLst>
          </p:cNvPr>
          <p:cNvSpPr>
            <a:spLocks/>
          </p:cNvSpPr>
          <p:nvPr/>
        </p:nvSpPr>
        <p:spPr bwMode="auto">
          <a:xfrm>
            <a:off x="6034256" y="5204522"/>
            <a:ext cx="461007" cy="2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45712" rIns="45712" bIns="45712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College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8122B-4233-6E2B-E4DD-940259AC53AA}"/>
              </a:ext>
            </a:extLst>
          </p:cNvPr>
          <p:cNvSpPr txBox="1"/>
          <p:nvPr/>
        </p:nvSpPr>
        <p:spPr>
          <a:xfrm>
            <a:off x="6034256" y="1959470"/>
            <a:ext cx="1006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Proxima Nova" panose="02000506030000020004" pitchFamily="50" charset="0"/>
                <a:ea typeface="ＭＳ Ｐゴシック" charset="0"/>
                <a:sym typeface="Calibri" charset="0"/>
              </a:rPr>
              <a:t>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ASSESSING SYSTEMS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>
            <a:extLst>
              <a:ext uri="{FF2B5EF4-FFF2-40B4-BE49-F238E27FC236}">
                <a16:creationId xmlns:a16="http://schemas.microsoft.com/office/drawing/2014/main" id="{EFB42463-F008-D365-488B-5A5426FF6669}"/>
              </a:ext>
            </a:extLst>
          </p:cNvPr>
          <p:cNvSpPr>
            <a:spLocks/>
          </p:cNvSpPr>
          <p:nvPr/>
        </p:nvSpPr>
        <p:spPr bwMode="auto">
          <a:xfrm>
            <a:off x="1346200" y="1523554"/>
            <a:ext cx="4337407" cy="418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8440" tIns="48440" rIns="48440" bIns="48440">
            <a:spAutoFit/>
          </a:bodyPr>
          <a:lstStyle/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Highest &amp; Best Use of Existing &amp; Planned Facilities</a:t>
            </a: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Campus Zoning</a:t>
            </a: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 charset="0"/>
            </a:endParaRP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Vehicular Access &amp; Circulation</a:t>
            </a: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 charset="0"/>
            </a:endParaRP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Parking</a:t>
            </a: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Public Transportation</a:t>
            </a: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Utilities &amp; Infrastructure</a:t>
            </a: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 charset="0"/>
            </a:endParaRP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Pedestrian Circulation</a:t>
            </a: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Open Space Character</a:t>
            </a: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 charset="0"/>
            </a:endParaRP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Sustainability</a:t>
            </a: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 charset="0"/>
            </a:endParaRPr>
          </a:p>
          <a:p>
            <a:pPr marL="338079" indent="-338079">
              <a:lnSpc>
                <a:spcPct val="120000"/>
              </a:lnSpc>
              <a:spcBef>
                <a:spcPts val="400"/>
              </a:spcBef>
              <a:buSzPct val="75000"/>
              <a:buFont typeface="Arial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Project Sequencing</a:t>
            </a:r>
          </a:p>
        </p:txBody>
      </p:sp>
    </p:spTree>
    <p:extLst>
      <p:ext uri="{BB962C8B-B14F-4D97-AF65-F5344CB8AC3E}">
        <p14:creationId xmlns:p14="http://schemas.microsoft.com/office/powerpoint/2010/main" val="81812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PROCESS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520FA09D-9EAF-379C-4435-0A6F803260F4}"/>
              </a:ext>
            </a:extLst>
          </p:cNvPr>
          <p:cNvSpPr/>
          <p:nvPr/>
        </p:nvSpPr>
        <p:spPr>
          <a:xfrm>
            <a:off x="761380" y="1589848"/>
            <a:ext cx="2837922" cy="283792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BCCED00-D7AB-DB34-A44E-36D5FFAB1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37" y="1982349"/>
            <a:ext cx="1979723" cy="1979723"/>
          </a:xfrm>
          <a:prstGeom prst="rect">
            <a:avLst/>
          </a:prstGeom>
          <a:noFill/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1871F-C9E2-8D60-B589-F68D4E360E24}"/>
              </a:ext>
            </a:extLst>
          </p:cNvPr>
          <p:cNvGrpSpPr/>
          <p:nvPr/>
        </p:nvGrpSpPr>
        <p:grpSpPr>
          <a:xfrm>
            <a:off x="8592698" y="1589848"/>
            <a:ext cx="2837922" cy="2837922"/>
            <a:chOff x="8592698" y="2122111"/>
            <a:chExt cx="2837922" cy="2837922"/>
          </a:xfrm>
          <a:solidFill>
            <a:schemeClr val="bg2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24BA5C-1A6A-125F-027A-7A1CD72C52F0}"/>
                </a:ext>
              </a:extLst>
            </p:cNvPr>
            <p:cNvSpPr/>
            <p:nvPr/>
          </p:nvSpPr>
          <p:spPr>
            <a:xfrm>
              <a:off x="8592698" y="2122111"/>
              <a:ext cx="2837922" cy="28379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642C284-AACB-EBAB-71EE-7BBDA37D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2706" y="2539749"/>
              <a:ext cx="1919962" cy="1919962"/>
            </a:xfrm>
            <a:prstGeom prst="rect">
              <a:avLst/>
            </a:prstGeom>
            <a:grpFill/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134B1E27-84BA-7451-93A2-05A9039AB8C2}"/>
              </a:ext>
            </a:extLst>
          </p:cNvPr>
          <p:cNvSpPr/>
          <p:nvPr/>
        </p:nvSpPr>
        <p:spPr>
          <a:xfrm>
            <a:off x="4677039" y="1589848"/>
            <a:ext cx="2837922" cy="283792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E32C96FF-052D-640B-16F3-0413B56C0A0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188" y="1811678"/>
            <a:ext cx="2178057" cy="2178057"/>
          </a:xfrm>
          <a:prstGeom prst="rect">
            <a:avLst/>
          </a:prstGeom>
        </p:spPr>
      </p:pic>
      <p:sp>
        <p:nvSpPr>
          <p:cNvPr id="34" name="Rectangle 7">
            <a:extLst>
              <a:ext uri="{FF2B5EF4-FFF2-40B4-BE49-F238E27FC236}">
                <a16:creationId xmlns:a16="http://schemas.microsoft.com/office/drawing/2014/main" id="{5A47C932-A0D6-AEB7-44B9-F6D5651E9B77}"/>
              </a:ext>
            </a:extLst>
          </p:cNvPr>
          <p:cNvSpPr>
            <a:spLocks/>
          </p:cNvSpPr>
          <p:nvPr/>
        </p:nvSpPr>
        <p:spPr bwMode="auto">
          <a:xfrm>
            <a:off x="761380" y="4583485"/>
            <a:ext cx="2837922" cy="46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7998" tIns="47998" rIns="47998" bIns="47998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Century Gothic" charset="0"/>
                <a:sym typeface="Century Gothic" charset="0"/>
              </a:rPr>
              <a:t>LISTEN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8D00B6D-3035-36F1-3CE4-34438C98617B}"/>
              </a:ext>
            </a:extLst>
          </p:cNvPr>
          <p:cNvSpPr>
            <a:spLocks/>
          </p:cNvSpPr>
          <p:nvPr/>
        </p:nvSpPr>
        <p:spPr bwMode="auto">
          <a:xfrm>
            <a:off x="4677039" y="4583485"/>
            <a:ext cx="2837922" cy="83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7998" tIns="47998" rIns="47998" bIns="47998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a typeface="ＭＳ Ｐゴシック" charset="0"/>
                <a:sym typeface="Century Gothic" charset="0"/>
              </a:rPr>
              <a:t>INTERPRET/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  <a:ea typeface="ＭＳ Ｐゴシック" charset="0"/>
                <a:sym typeface="Century Gothic" charset="0"/>
              </a:rPr>
              <a:t>CHALLENGE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id="{227FAD75-B441-2D81-322B-F95C42CAA5A9}"/>
              </a:ext>
            </a:extLst>
          </p:cNvPr>
          <p:cNvSpPr>
            <a:spLocks/>
          </p:cNvSpPr>
          <p:nvPr/>
        </p:nvSpPr>
        <p:spPr bwMode="auto">
          <a:xfrm>
            <a:off x="8560026" y="4583485"/>
            <a:ext cx="3123186" cy="83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7998" tIns="47998" rIns="47998" bIns="47998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a typeface="ＭＳ Ｐゴシック" charset="0"/>
                <a:sym typeface="Century Gothic" charset="0"/>
              </a:rPr>
              <a:t>VISUALIZE &amp; BUILD CONSENSUS</a:t>
            </a:r>
          </a:p>
        </p:txBody>
      </p:sp>
    </p:spTree>
    <p:extLst>
      <p:ext uri="{BB962C8B-B14F-4D97-AF65-F5344CB8AC3E}">
        <p14:creationId xmlns:p14="http://schemas.microsoft.com/office/powerpoint/2010/main" val="2272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PROCESS | ENGAGEMENT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>
            <a:extLst>
              <a:ext uri="{FF2B5EF4-FFF2-40B4-BE49-F238E27FC236}">
                <a16:creationId xmlns:a16="http://schemas.microsoft.com/office/drawing/2014/main" id="{2C6B2691-908C-835A-902B-126D42896262}"/>
              </a:ext>
            </a:extLst>
          </p:cNvPr>
          <p:cNvSpPr>
            <a:spLocks/>
          </p:cNvSpPr>
          <p:nvPr/>
        </p:nvSpPr>
        <p:spPr bwMode="auto">
          <a:xfrm>
            <a:off x="2123262" y="3190705"/>
            <a:ext cx="2405062" cy="3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Surveys</a:t>
            </a:r>
          </a:p>
        </p:txBody>
      </p:sp>
      <p:pic>
        <p:nvPicPr>
          <p:cNvPr id="6" name="Picture 4" descr="image2.jpeg">
            <a:extLst>
              <a:ext uri="{FF2B5EF4-FFF2-40B4-BE49-F238E27FC236}">
                <a16:creationId xmlns:a16="http://schemas.microsoft.com/office/drawing/2014/main" id="{33BB7106-9D49-AA22-5583-A14CE5AA9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261" y="1597880"/>
            <a:ext cx="240506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A2E31-689B-A202-AEED-8FAB6E8B9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3095" y="4055641"/>
            <a:ext cx="2413751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image5.jpeg">
            <a:extLst>
              <a:ext uri="{FF2B5EF4-FFF2-40B4-BE49-F238E27FC236}">
                <a16:creationId xmlns:a16="http://schemas.microsoft.com/office/drawing/2014/main" id="{C7DAC8DA-D989-790B-BB87-1AE4188E2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261" y="4055641"/>
            <a:ext cx="243746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6F739916-06C0-002F-6B8C-4DF0A908B4A3}"/>
              </a:ext>
            </a:extLst>
          </p:cNvPr>
          <p:cNvSpPr>
            <a:spLocks/>
          </p:cNvSpPr>
          <p:nvPr/>
        </p:nvSpPr>
        <p:spPr bwMode="auto">
          <a:xfrm>
            <a:off x="4857259" y="5695151"/>
            <a:ext cx="2413750" cy="3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Hands-On Exploration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E82C32C-C442-71DC-BD61-521BAF67FCE6}"/>
              </a:ext>
            </a:extLst>
          </p:cNvPr>
          <p:cNvSpPr>
            <a:spLocks/>
          </p:cNvSpPr>
          <p:nvPr/>
        </p:nvSpPr>
        <p:spPr bwMode="auto">
          <a:xfrm>
            <a:off x="4857259" y="3190705"/>
            <a:ext cx="2385422" cy="3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Small Group Discussions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BA67E6B1-A48D-C1D9-5AEA-1789CAD3D8DA}"/>
              </a:ext>
            </a:extLst>
          </p:cNvPr>
          <p:cNvSpPr>
            <a:spLocks/>
          </p:cNvSpPr>
          <p:nvPr/>
        </p:nvSpPr>
        <p:spPr bwMode="auto">
          <a:xfrm>
            <a:off x="2123260" y="5695151"/>
            <a:ext cx="2405064" cy="3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Workshops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D628413-81E8-10C8-CBF0-AADB627F4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r="-1"/>
          <a:stretch/>
        </p:blipFill>
        <p:spPr bwMode="auto">
          <a:xfrm>
            <a:off x="7549632" y="4055641"/>
            <a:ext cx="24061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4986CB-545A-8985-650A-3534A46AEB07}"/>
              </a:ext>
            </a:extLst>
          </p:cNvPr>
          <p:cNvSpPr>
            <a:spLocks/>
          </p:cNvSpPr>
          <p:nvPr/>
        </p:nvSpPr>
        <p:spPr bwMode="auto">
          <a:xfrm>
            <a:off x="7549630" y="5695151"/>
            <a:ext cx="2406108" cy="3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Community Outreach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41D7C-7CF5-1485-1063-C154CBCD8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259" y="1597880"/>
            <a:ext cx="2385422" cy="1600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01DC98-F6C9-D362-F395-B0A64F187FB6}"/>
              </a:ext>
            </a:extLst>
          </p:cNvPr>
          <p:cNvSpPr>
            <a:spLocks/>
          </p:cNvSpPr>
          <p:nvPr/>
        </p:nvSpPr>
        <p:spPr bwMode="auto">
          <a:xfrm>
            <a:off x="7549631" y="3190705"/>
            <a:ext cx="2406108" cy="3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12" tIns="45712" rIns="45712" bIns="4571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 charset="0"/>
              </a:rPr>
              <a:t>Online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49A1D5-B21B-80E5-F281-9A4351898A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7" r="-657"/>
          <a:stretch/>
        </p:blipFill>
        <p:spPr>
          <a:xfrm>
            <a:off x="7539212" y="1597880"/>
            <a:ext cx="241652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59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SCHEDULE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0">
            <a:extLst>
              <a:ext uri="{FF2B5EF4-FFF2-40B4-BE49-F238E27FC236}">
                <a16:creationId xmlns:a16="http://schemas.microsoft.com/office/drawing/2014/main" id="{A3F2224B-5B4E-8248-36BC-36E17370D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148" y="950053"/>
            <a:ext cx="4728849" cy="392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97" tIns="48448" rIns="96897" bIns="48448"/>
          <a:lstStyle/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of Current Plans &amp; Documents</a:t>
            </a:r>
          </a:p>
          <a:p>
            <a:pPr marL="742950" lvl="1" indent="-285750"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EMP’s</a:t>
            </a:r>
          </a:p>
          <a:p>
            <a:pPr marL="742950" lvl="1" indent="-285750"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FMP’s</a:t>
            </a:r>
          </a:p>
          <a:p>
            <a:pPr marL="742950" lvl="1" indent="-285750"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year Capital Outlay Plan</a:t>
            </a:r>
          </a:p>
          <a:p>
            <a:pPr marL="742950" lvl="1" indent="-285750"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Landscape / Wayfinding / etc. </a:t>
            </a:r>
          </a:p>
          <a:p>
            <a:pPr marL="742950" lvl="1" indent="-285750"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LRDP / Land Use Restrictions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Cost of Ownership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Analyze Space Utilization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Facilities Condition Index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M&amp;O / Facilities Team Site Analysis 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 Walk, Observations, &amp; SWOT Analysis </a:t>
            </a:r>
          </a:p>
          <a:p>
            <a:pPr defTabSz="968375">
              <a:lnSpc>
                <a:spcPct val="11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</a:pPr>
            <a:endParaRPr lang="en-US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1F414B5-DAD3-27F5-629A-36AAA6E1E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320819"/>
              </p:ext>
            </p:extLst>
          </p:nvPr>
        </p:nvGraphicFramePr>
        <p:xfrm>
          <a:off x="824753" y="1813007"/>
          <a:ext cx="5880848" cy="3505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249809">
                  <a:extLst>
                    <a:ext uri="{9D8B030D-6E8A-4147-A177-3AD203B41FA5}">
                      <a16:colId xmlns:a16="http://schemas.microsoft.com/office/drawing/2014/main" val="1992281663"/>
                    </a:ext>
                  </a:extLst>
                </a:gridCol>
                <a:gridCol w="2631039">
                  <a:extLst>
                    <a:ext uri="{9D8B030D-6E8A-4147-A177-3AD203B41FA5}">
                      <a16:colId xmlns:a16="http://schemas.microsoft.com/office/drawing/2014/main" val="927607597"/>
                    </a:ext>
                  </a:extLst>
                </a:gridCol>
              </a:tblGrid>
              <a:tr h="3419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Orientation &amp; Facilities Assessment Review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Fall 2023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899198"/>
                  </a:ext>
                </a:extLst>
              </a:tr>
              <a:tr h="37779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Quantitative Findings Presentation 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Jan. 2024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5136241"/>
                  </a:ext>
                </a:extLst>
              </a:tr>
              <a:tr h="37779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Interviews / </a:t>
                      </a:r>
                    </a:p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Internal Discussions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Feb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1098923"/>
                  </a:ext>
                </a:extLst>
              </a:tr>
              <a:tr h="37779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SWOT Review &amp; </a:t>
                      </a:r>
                    </a:p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Initial Planning Discussion 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March 2024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1645746"/>
                  </a:ext>
                </a:extLst>
              </a:tr>
              <a:tr h="47095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Develop Facilities Plan Draft(s)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April –May 2024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20686"/>
                  </a:ext>
                </a:extLst>
              </a:tr>
            </a:tbl>
          </a:graphicData>
        </a:graphic>
      </p:graphicFrame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157D024-2928-BCFF-1496-18867B9DB897}"/>
              </a:ext>
            </a:extLst>
          </p:cNvPr>
          <p:cNvSpPr/>
          <p:nvPr/>
        </p:nvSpPr>
        <p:spPr>
          <a:xfrm>
            <a:off x="6705600" y="1158071"/>
            <a:ext cx="770518" cy="961483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983B76-C0D4-C1BC-6522-D92DDC3FBD1D}"/>
              </a:ext>
            </a:extLst>
          </p:cNvPr>
          <p:cNvSpPr/>
          <p:nvPr/>
        </p:nvSpPr>
        <p:spPr>
          <a:xfrm flipV="1">
            <a:off x="6707560" y="2129041"/>
            <a:ext cx="764402" cy="1168521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715B148-0319-105A-1EC8-A072DADDBBFB}"/>
              </a:ext>
            </a:extLst>
          </p:cNvPr>
          <p:cNvSpPr/>
          <p:nvPr/>
        </p:nvSpPr>
        <p:spPr>
          <a:xfrm flipV="1">
            <a:off x="6707560" y="2132120"/>
            <a:ext cx="764402" cy="1547640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899AF6B-754C-9BF4-30B1-ABE392D3E97C}"/>
              </a:ext>
            </a:extLst>
          </p:cNvPr>
          <p:cNvSpPr/>
          <p:nvPr/>
        </p:nvSpPr>
        <p:spPr>
          <a:xfrm flipV="1">
            <a:off x="6706237" y="2120997"/>
            <a:ext cx="770518" cy="1880609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BFA7F1-C42E-F0D8-B950-C24CDC0B4548}"/>
              </a:ext>
            </a:extLst>
          </p:cNvPr>
          <p:cNvSpPr/>
          <p:nvPr/>
        </p:nvSpPr>
        <p:spPr>
          <a:xfrm flipV="1">
            <a:off x="6707560" y="2124074"/>
            <a:ext cx="764402" cy="2259543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C1499D4-B7C6-4957-F38F-B3D95A82C6C0}"/>
              </a:ext>
            </a:extLst>
          </p:cNvPr>
          <p:cNvSpPr/>
          <p:nvPr/>
        </p:nvSpPr>
        <p:spPr>
          <a:xfrm flipV="1">
            <a:off x="6701444" y="2129040"/>
            <a:ext cx="770518" cy="2605989"/>
          </a:xfrm>
          <a:custGeom>
            <a:avLst/>
            <a:gdLst>
              <a:gd name="connsiteX0" fmla="*/ 0 w 559558"/>
              <a:gd name="connsiteY0" fmla="*/ 955469 h 955469"/>
              <a:gd name="connsiteX1" fmla="*/ 559558 w 559558"/>
              <a:gd name="connsiteY1" fmla="*/ 126 h 95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58" h="955469">
                <a:moveTo>
                  <a:pt x="0" y="955469"/>
                </a:moveTo>
                <a:cubicBezTo>
                  <a:pt x="203579" y="473248"/>
                  <a:pt x="407158" y="-8972"/>
                  <a:pt x="559558" y="12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68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6626773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NEXT STEPS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67410E5-9DCF-5267-0E81-F0E19F1D69A2}"/>
              </a:ext>
            </a:extLst>
          </p:cNvPr>
          <p:cNvSpPr txBox="1"/>
          <p:nvPr/>
        </p:nvSpPr>
        <p:spPr>
          <a:xfrm>
            <a:off x="1138483" y="1674673"/>
            <a:ext cx="10429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Complete meeting calendar through June 2024 (prior to next meeting)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Set and conduct user group meetings (prior to next meeting)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Present initial quantitative findings (January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0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58E3EF-3CBB-D7CE-C8F8-6F58DFFAC0A2}"/>
              </a:ext>
            </a:extLst>
          </p:cNvPr>
          <p:cNvSpPr/>
          <p:nvPr/>
        </p:nvSpPr>
        <p:spPr>
          <a:xfrm>
            <a:off x="7013943" y="0"/>
            <a:ext cx="51780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49EE93ED-DDCC-24AA-954C-A8C7AF290761}"/>
              </a:ext>
            </a:extLst>
          </p:cNvPr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r="4578" b="4018"/>
          <a:stretch/>
        </p:blipFill>
        <p:spPr>
          <a:xfrm>
            <a:off x="-1" y="-1"/>
            <a:ext cx="7013943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869D2E-04B5-46F9-8F93-69E6B1834859}"/>
              </a:ext>
            </a:extLst>
          </p:cNvPr>
          <p:cNvSpPr/>
          <p:nvPr/>
        </p:nvSpPr>
        <p:spPr>
          <a:xfrm>
            <a:off x="1499413" y="1171762"/>
            <a:ext cx="91440" cy="1382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rgbClr val="30BF6F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F9F59C1-3047-4661-B06B-6709B4919052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FCB662-C45A-4022-B799-A72ED6DE76F3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7A792C-E4D9-445D-8BD3-CFE9BA69EF51}"/>
              </a:ext>
            </a:extLst>
          </p:cNvPr>
          <p:cNvSpPr txBox="1"/>
          <p:nvPr/>
        </p:nvSpPr>
        <p:spPr>
          <a:xfrm>
            <a:off x="7762193" y="1632668"/>
            <a:ext cx="4105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INTRODUCTIONS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GOALS / OBJECTIVES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WHAT IS AN FMP</a:t>
            </a:r>
          </a:p>
          <a:p>
            <a:endParaRPr lang="en-US" sz="2000" b="1" dirty="0">
              <a:solidFill>
                <a:schemeClr val="bg2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PROCESS / SCHEDULE OUTLINE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NEXT STEPS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1E21E-8BFD-39D2-757C-3618E871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397"/>
          <a:stretch/>
        </p:blipFill>
        <p:spPr>
          <a:xfrm>
            <a:off x="279449" y="1300848"/>
            <a:ext cx="1089515" cy="957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A686-7F23-57B8-287B-CBDF74DFC6A8}"/>
              </a:ext>
            </a:extLst>
          </p:cNvPr>
          <p:cNvSpPr txBox="1"/>
          <p:nvPr/>
        </p:nvSpPr>
        <p:spPr>
          <a:xfrm>
            <a:off x="1629637" y="1171762"/>
            <a:ext cx="25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accent1"/>
                </a:solidFill>
                <a:ea typeface="Lato Thin" panose="020F0502020204030204" pitchFamily="34" charset="0"/>
                <a:cs typeface="Lato Thin" panose="020F0502020204030204" pitchFamily="34" charset="0"/>
              </a:rPr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64C74F-DC00-BE23-922F-F0F02A93B4A1}"/>
              </a:ext>
            </a:extLst>
          </p:cNvPr>
          <p:cNvCxnSpPr>
            <a:cxnSpLocks/>
          </p:cNvCxnSpPr>
          <p:nvPr/>
        </p:nvCxnSpPr>
        <p:spPr>
          <a:xfrm>
            <a:off x="7556591" y="1171762"/>
            <a:ext cx="43591" cy="43996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1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BEB9EE-DA3A-7DC6-5AC0-D3C8BE69B982}"/>
              </a:ext>
            </a:extLst>
          </p:cNvPr>
          <p:cNvSpPr/>
          <p:nvPr/>
        </p:nvSpPr>
        <p:spPr>
          <a:xfrm>
            <a:off x="7013943" y="0"/>
            <a:ext cx="51780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EDC19E7B-4F05-AFB0-C703-ECC78F60C400}"/>
              </a:ext>
            </a:extLst>
          </p:cNvPr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r="4578" b="4018"/>
          <a:stretch/>
        </p:blipFill>
        <p:spPr>
          <a:xfrm>
            <a:off x="-1" y="-1"/>
            <a:ext cx="7013943" cy="68580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84DCED-5A05-52D1-5F32-F3F5A2E2E1F5}"/>
              </a:ext>
            </a:extLst>
          </p:cNvPr>
          <p:cNvCxnSpPr>
            <a:cxnSpLocks/>
          </p:cNvCxnSpPr>
          <p:nvPr/>
        </p:nvCxnSpPr>
        <p:spPr>
          <a:xfrm>
            <a:off x="7556591" y="1171762"/>
            <a:ext cx="43591" cy="43996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69D2E-04B5-46F9-8F93-69E6B1834859}"/>
              </a:ext>
            </a:extLst>
          </p:cNvPr>
          <p:cNvSpPr/>
          <p:nvPr/>
        </p:nvSpPr>
        <p:spPr>
          <a:xfrm>
            <a:off x="1499413" y="1171762"/>
            <a:ext cx="91440" cy="1382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rgbClr val="30BF6F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F9F59C1-3047-4661-B06B-6709B4919052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FCB662-C45A-4022-B799-A72ED6DE76F3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7A792C-E4D9-445D-8BD3-CFE9BA69EF51}"/>
              </a:ext>
            </a:extLst>
          </p:cNvPr>
          <p:cNvSpPr txBox="1"/>
          <p:nvPr/>
        </p:nvSpPr>
        <p:spPr>
          <a:xfrm>
            <a:off x="7768543" y="1632668"/>
            <a:ext cx="5019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CWP TEAM</a:t>
            </a:r>
          </a:p>
          <a:p>
            <a:endParaRPr lang="en-US" sz="2000" b="1" dirty="0"/>
          </a:p>
          <a:p>
            <a:r>
              <a:rPr lang="en-US" sz="2000" b="1" dirty="0"/>
              <a:t>SBCC TEAM</a:t>
            </a:r>
          </a:p>
          <a:p>
            <a:endParaRPr lang="en-US" sz="2000" b="1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1E21E-8BFD-39D2-757C-3618E871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397"/>
          <a:stretch/>
        </p:blipFill>
        <p:spPr>
          <a:xfrm>
            <a:off x="279449" y="1300848"/>
            <a:ext cx="1089515" cy="957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A686-7F23-57B8-287B-CBDF74DFC6A8}"/>
              </a:ext>
            </a:extLst>
          </p:cNvPr>
          <p:cNvSpPr txBox="1"/>
          <p:nvPr/>
        </p:nvSpPr>
        <p:spPr>
          <a:xfrm>
            <a:off x="1629636" y="1171762"/>
            <a:ext cx="3548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accent1"/>
                </a:solidFill>
                <a:ea typeface="Lato Thin" panose="020F0502020204030204" pitchFamily="34" charset="0"/>
                <a:cs typeface="Arial" panose="020B0604020202020204" pitchFamily="34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59300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rveying the Forest: 3D Aerial Scanning - Godfrey Hoffman Hodge">
            <a:extLst>
              <a:ext uri="{FF2B5EF4-FFF2-40B4-BE49-F238E27FC236}">
                <a16:creationId xmlns:a16="http://schemas.microsoft.com/office/drawing/2014/main" id="{DB619305-3E56-4B35-8B78-80C435EC4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A793A-F805-40DB-8AAD-0C83DCE01AA3}"/>
              </a:ext>
            </a:extLst>
          </p:cNvPr>
          <p:cNvSpPr txBox="1"/>
          <p:nvPr/>
        </p:nvSpPr>
        <p:spPr>
          <a:xfrm>
            <a:off x="2039516" y="737050"/>
            <a:ext cx="8112967" cy="44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The intent of this discussion is the "forest, not the trees". We are looking for a discussion of </a:t>
            </a:r>
            <a:r>
              <a:rPr lang="en-US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what is important in the planning of the campus  as a whole </a:t>
            </a:r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- facilities, infrastructure, open space, etc. We are looking for ideas beyond the detail of "I need a sink here" or "an outlet there", this is an opportunity to express what is important to you in the planning of your campus to </a:t>
            </a:r>
            <a:r>
              <a:rPr lang="en-US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support student success</a:t>
            </a:r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348C02B-7DCB-23D3-1AB4-B3B8F916876E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7892D2-AA47-F095-1AE4-9A18557F9321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1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7888147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WORK GROUP ROLE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AC7BB-9B13-43E7-88E6-3C3070A02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21" y="1229732"/>
            <a:ext cx="3981075" cy="3908738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C9C295C-EF0C-F7E4-4568-84B547CDA707}"/>
              </a:ext>
            </a:extLst>
          </p:cNvPr>
          <p:cNvSpPr>
            <a:spLocks/>
          </p:cNvSpPr>
          <p:nvPr/>
        </p:nvSpPr>
        <p:spPr bwMode="auto">
          <a:xfrm>
            <a:off x="1344226" y="1625407"/>
            <a:ext cx="4933951" cy="34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>
              <a:spcAft>
                <a:spcPts val="600"/>
              </a:spcAft>
              <a:buSzPct val="100000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Facilities Planning Work Group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Engage in Discussion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Disseminate information, gather feedback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Direction and Recommendations</a:t>
            </a:r>
          </a:p>
          <a:p>
            <a:pPr>
              <a:spcAft>
                <a:spcPts val="600"/>
              </a:spcAft>
              <a:buSzPct val="100000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Focus Groups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Input and Feedback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Build Support Internally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endParaRPr lang="en-US" sz="2000" dirty="0">
              <a:solidFill>
                <a:schemeClr val="bg2"/>
              </a:solidFill>
              <a:ea typeface="ＭＳ Ｐゴシック" charset="0"/>
              <a:cs typeface="Century Gothic" charset="0"/>
              <a:sym typeface="Century Gothic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CEEB00-4542-A0C9-E7E7-CED457A6DFB7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71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0" y="6420260"/>
            <a:ext cx="26924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0">
            <a:extLst>
              <a:ext uri="{FF2B5EF4-FFF2-40B4-BE49-F238E27FC236}">
                <a16:creationId xmlns:a16="http://schemas.microsoft.com/office/drawing/2014/main" id="{586BD904-C4D2-E6D2-BD6C-68D64502F6DC}"/>
              </a:ext>
            </a:extLst>
          </p:cNvPr>
          <p:cNvSpPr>
            <a:spLocks/>
          </p:cNvSpPr>
          <p:nvPr/>
        </p:nvSpPr>
        <p:spPr bwMode="auto">
          <a:xfrm>
            <a:off x="2227294" y="3672473"/>
            <a:ext cx="2997034" cy="2478034"/>
          </a:xfrm>
          <a:prstGeom prst="ellipse">
            <a:avLst/>
          </a:prstGeom>
          <a:solidFill>
            <a:srgbClr val="DBB1B8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88E8FA21-3DCC-5A6B-EF8A-B271F7D775F4}"/>
              </a:ext>
            </a:extLst>
          </p:cNvPr>
          <p:cNvSpPr>
            <a:spLocks/>
          </p:cNvSpPr>
          <p:nvPr/>
        </p:nvSpPr>
        <p:spPr bwMode="auto">
          <a:xfrm>
            <a:off x="2215248" y="427157"/>
            <a:ext cx="2997034" cy="2232305"/>
          </a:xfrm>
          <a:prstGeom prst="ellipse">
            <a:avLst/>
          </a:prstGeom>
          <a:solidFill>
            <a:srgbClr val="DBB1B8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/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96449CBF-C0CC-C2BA-1D87-B719ED48B400}"/>
              </a:ext>
            </a:extLst>
          </p:cNvPr>
          <p:cNvSpPr>
            <a:spLocks/>
          </p:cNvSpPr>
          <p:nvPr/>
        </p:nvSpPr>
        <p:spPr bwMode="auto">
          <a:xfrm>
            <a:off x="2759024" y="2457481"/>
            <a:ext cx="1795462" cy="13509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60ADE07-690B-F41F-CA0D-8C08B20D7F8C}"/>
              </a:ext>
            </a:extLst>
          </p:cNvPr>
          <p:cNvSpPr>
            <a:spLocks/>
          </p:cNvSpPr>
          <p:nvPr/>
        </p:nvSpPr>
        <p:spPr bwMode="auto">
          <a:xfrm>
            <a:off x="2584969" y="2789622"/>
            <a:ext cx="2109787" cy="64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Outreach / Engagement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FD0BF23-0A8C-726A-ADCC-A37F677ECE1F}"/>
              </a:ext>
            </a:extLst>
          </p:cNvPr>
          <p:cNvSpPr>
            <a:spLocks/>
          </p:cNvSpPr>
          <p:nvPr/>
        </p:nvSpPr>
        <p:spPr bwMode="auto">
          <a:xfrm>
            <a:off x="4897387" y="2923175"/>
            <a:ext cx="1951037" cy="658813"/>
          </a:xfrm>
          <a:prstGeom prst="rect">
            <a:avLst/>
          </a:prstGeom>
          <a:solidFill>
            <a:schemeClr val="tx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28529E8-AD2E-EEBA-D5E5-8B4D68C2B3B2}"/>
              </a:ext>
            </a:extLst>
          </p:cNvPr>
          <p:cNvSpPr>
            <a:spLocks/>
          </p:cNvSpPr>
          <p:nvPr/>
        </p:nvSpPr>
        <p:spPr bwMode="auto">
          <a:xfrm>
            <a:off x="471437" y="2923175"/>
            <a:ext cx="1951037" cy="658813"/>
          </a:xfrm>
          <a:prstGeom prst="rect">
            <a:avLst/>
          </a:prstGeom>
          <a:solidFill>
            <a:schemeClr val="tx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275412B1-6EE9-EBCF-A5AF-59BA7DC65835}"/>
              </a:ext>
            </a:extLst>
          </p:cNvPr>
          <p:cNvSpPr>
            <a:spLocks/>
          </p:cNvSpPr>
          <p:nvPr/>
        </p:nvSpPr>
        <p:spPr bwMode="auto">
          <a:xfrm>
            <a:off x="7648524" y="840375"/>
            <a:ext cx="4149776" cy="4608513"/>
          </a:xfrm>
          <a:prstGeom prst="ellipse">
            <a:avLst/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venir Next LT Pro" panose="020B0504020202020204" pitchFamily="34" charset="0"/>
              <a:ea typeface="ＭＳ Ｐゴシック" charset="0"/>
              <a:sym typeface="Calibri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E175C13-D9FE-89D3-9D51-9AAFD9A4EF9D}"/>
              </a:ext>
            </a:extLst>
          </p:cNvPr>
          <p:cNvSpPr>
            <a:spLocks/>
          </p:cNvSpPr>
          <p:nvPr/>
        </p:nvSpPr>
        <p:spPr bwMode="auto">
          <a:xfrm>
            <a:off x="4897387" y="2991437"/>
            <a:ext cx="19510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QUANTITATIVE</a:t>
            </a:r>
          </a:p>
          <a:p>
            <a:pPr algn="ctr">
              <a:defRPr/>
            </a:pPr>
            <a:r>
              <a:rPr lang="en-US" sz="1100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(DATA DRIVEN)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8268ECB-59C4-1759-AA85-824AB3DBFC3C}"/>
              </a:ext>
            </a:extLst>
          </p:cNvPr>
          <p:cNvSpPr>
            <a:spLocks/>
          </p:cNvSpPr>
          <p:nvPr/>
        </p:nvSpPr>
        <p:spPr bwMode="auto">
          <a:xfrm>
            <a:off x="468262" y="3066049"/>
            <a:ext cx="1951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QUALITATIVE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FCCA5-82A1-9946-2895-1DB3FC1741F6}"/>
              </a:ext>
            </a:extLst>
          </p:cNvPr>
          <p:cNvSpPr>
            <a:spLocks/>
          </p:cNvSpPr>
          <p:nvPr/>
        </p:nvSpPr>
        <p:spPr bwMode="auto">
          <a:xfrm>
            <a:off x="8088173" y="1486244"/>
            <a:ext cx="3295650" cy="81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b="1" dirty="0">
                <a:ea typeface="ＭＳ Ｐゴシック" charset="0"/>
                <a:cs typeface="Century Gothic" charset="0"/>
                <a:sym typeface="Century Gothic" charset="0"/>
              </a:rPr>
              <a:t>COMPREHENSIVE</a:t>
            </a:r>
          </a:p>
          <a:p>
            <a:pPr algn="ctr">
              <a:defRPr/>
            </a:pPr>
            <a:r>
              <a:rPr lang="en-US" b="1" dirty="0">
                <a:ea typeface="ＭＳ Ｐゴシック" charset="0"/>
                <a:cs typeface="Century Gothic" charset="0"/>
                <a:sym typeface="Century Gothic" charset="0"/>
              </a:rPr>
              <a:t> MASTER PLAN</a:t>
            </a:r>
            <a:br>
              <a:rPr lang="en-US" dirty="0">
                <a:ea typeface="ＭＳ Ｐゴシック" charset="0"/>
                <a:cs typeface="Century Gothic" charset="0"/>
                <a:sym typeface="Century Gothic" charset="0"/>
              </a:rPr>
            </a:br>
            <a:r>
              <a:rPr lang="en-US" sz="1100" dirty="0">
                <a:ea typeface="ＭＳ Ｐゴシック" charset="0"/>
                <a:cs typeface="Century Gothic" charset="0"/>
                <a:sym typeface="Century Gothic" charset="0"/>
              </a:rPr>
              <a:t>(OUTCOMES)</a:t>
            </a:r>
            <a:endParaRPr lang="en-US" dirty="0">
              <a:ea typeface="ＭＳ Ｐゴシック" charset="0"/>
              <a:cs typeface="Century Gothic" charset="0"/>
              <a:sym typeface="Century Gothic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C0F40-F136-3F90-6BCC-5F7A8E573CB8}"/>
              </a:ext>
            </a:extLst>
          </p:cNvPr>
          <p:cNvSpPr>
            <a:spLocks/>
          </p:cNvSpPr>
          <p:nvPr/>
        </p:nvSpPr>
        <p:spPr bwMode="auto">
          <a:xfrm>
            <a:off x="2682823" y="1228124"/>
            <a:ext cx="21097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EDUCATIONAL PLANNING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83D944-7BFF-87FF-63DF-281165ACC832}"/>
              </a:ext>
            </a:extLst>
          </p:cNvPr>
          <p:cNvSpPr>
            <a:spLocks/>
          </p:cNvSpPr>
          <p:nvPr/>
        </p:nvSpPr>
        <p:spPr bwMode="auto">
          <a:xfrm>
            <a:off x="2687587" y="4512849"/>
            <a:ext cx="21097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2" tIns="45712" rIns="45712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FACILITIES </a:t>
            </a:r>
            <a:br>
              <a:rPr lang="en-US" b="1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</a:br>
            <a:r>
              <a:rPr lang="en-US" b="1" dirty="0">
                <a:solidFill>
                  <a:schemeClr val="bg2"/>
                </a:solidFill>
                <a:ea typeface="ＭＳ Ｐゴシック" charset="0"/>
                <a:cs typeface="Century Gothic" charset="0"/>
                <a:sym typeface="Century Gothic" charset="0"/>
              </a:rPr>
              <a:t>PLANNING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FC4D1B-2F83-0125-3DC2-326609F657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233437" y="3650250"/>
            <a:ext cx="1194523" cy="1049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B777E3-4CE0-EBCE-1FF3-25F16002CF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6714" y="1717176"/>
            <a:ext cx="1194523" cy="1171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87A20E-A148-79AF-D6D8-99F505365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123458" y="1789511"/>
            <a:ext cx="1194523" cy="10498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CFAA15-22CD-E779-CBAB-46D2A036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1098890" y="3686907"/>
            <a:ext cx="1194523" cy="10498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D5570D-AE01-7C40-B9F7-2C3B063A4D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533" y="2868873"/>
            <a:ext cx="782126" cy="781377"/>
          </a:xfrm>
          <a:prstGeom prst="rect">
            <a:avLst/>
          </a:prstGeom>
        </p:spPr>
      </p:pic>
      <p:sp>
        <p:nvSpPr>
          <p:cNvPr id="23" name="Rectangle 21">
            <a:extLst>
              <a:ext uri="{FF2B5EF4-FFF2-40B4-BE49-F238E27FC236}">
                <a16:creationId xmlns:a16="http://schemas.microsoft.com/office/drawing/2014/main" id="{2E0E21CD-3411-617F-C178-CA7B914898BF}"/>
              </a:ext>
            </a:extLst>
          </p:cNvPr>
          <p:cNvSpPr>
            <a:spLocks/>
          </p:cNvSpPr>
          <p:nvPr/>
        </p:nvSpPr>
        <p:spPr bwMode="auto">
          <a:xfrm>
            <a:off x="7949266" y="2354090"/>
            <a:ext cx="357346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Links the EMP and FMP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Implementable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Linked to Capital Outlay Plan	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Tied to the institutional objectives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Leverages State &amp; Local Dollars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Appropriate Sequence / TCO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Supported by the Campus &amp; Community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Embraces the Mission</a:t>
            </a:r>
          </a:p>
          <a:p>
            <a:pPr marL="285750" indent="-285750" algn="ctr" defTabSz="45712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charset="0"/>
                <a:sym typeface="Calibri" charset="0"/>
              </a:rPr>
              <a:t>Pathway for Bond Program </a:t>
            </a:r>
          </a:p>
        </p:txBody>
      </p:sp>
    </p:spTree>
    <p:extLst>
      <p:ext uri="{BB962C8B-B14F-4D97-AF65-F5344CB8AC3E}">
        <p14:creationId xmlns:p14="http://schemas.microsoft.com/office/powerpoint/2010/main" val="141735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0B1BF2-BCE5-E44D-CDE8-806CC15F6346}"/>
              </a:ext>
            </a:extLst>
          </p:cNvPr>
          <p:cNvSpPr/>
          <p:nvPr/>
        </p:nvSpPr>
        <p:spPr>
          <a:xfrm>
            <a:off x="7013943" y="0"/>
            <a:ext cx="51780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607965D1-744D-5B4C-0B25-68EF3438B4E5}"/>
              </a:ext>
            </a:extLst>
          </p:cNvPr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r="4578" b="4018"/>
          <a:stretch/>
        </p:blipFill>
        <p:spPr>
          <a:xfrm>
            <a:off x="-1" y="-1"/>
            <a:ext cx="7013943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869D2E-04B5-46F9-8F93-69E6B1834859}"/>
              </a:ext>
            </a:extLst>
          </p:cNvPr>
          <p:cNvSpPr/>
          <p:nvPr/>
        </p:nvSpPr>
        <p:spPr>
          <a:xfrm>
            <a:off x="1499413" y="1171762"/>
            <a:ext cx="91440" cy="1382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rgbClr val="30BF6F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F9F59C1-3047-4661-B06B-6709B4919052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FCB662-C45A-4022-B799-A72ED6DE76F3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6011E21E-8BFD-39D2-757C-3618E871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397"/>
          <a:stretch/>
        </p:blipFill>
        <p:spPr>
          <a:xfrm>
            <a:off x="279449" y="1300848"/>
            <a:ext cx="1089515" cy="957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A686-7F23-57B8-287B-CBDF74DFC6A8}"/>
              </a:ext>
            </a:extLst>
          </p:cNvPr>
          <p:cNvSpPr txBox="1"/>
          <p:nvPr/>
        </p:nvSpPr>
        <p:spPr>
          <a:xfrm>
            <a:off x="1629636" y="1171762"/>
            <a:ext cx="3548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accent1"/>
                </a:solidFill>
                <a:ea typeface="Lato Thin" panose="020F0502020204030204" pitchFamily="34" charset="0"/>
                <a:cs typeface="Arial" panose="020B0604020202020204" pitchFamily="34" charset="0"/>
              </a:rPr>
              <a:t>GOALS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30881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443C6FD4-15DB-2F60-2601-3F9B35CF6176}"/>
              </a:ext>
            </a:extLst>
          </p:cNvPr>
          <p:cNvSpPr/>
          <p:nvPr/>
        </p:nvSpPr>
        <p:spPr>
          <a:xfrm>
            <a:off x="8210087" y="1704182"/>
            <a:ext cx="3364979" cy="33649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8F82E17-6B19-294E-51DF-745804505D7B}"/>
              </a:ext>
            </a:extLst>
          </p:cNvPr>
          <p:cNvSpPr/>
          <p:nvPr/>
        </p:nvSpPr>
        <p:spPr>
          <a:xfrm>
            <a:off x="8163767" y="1723641"/>
            <a:ext cx="3364979" cy="3364979"/>
          </a:xfrm>
          <a:prstGeom prst="ellipse">
            <a:avLst/>
          </a:prstGeom>
          <a:noFill/>
          <a:ln w="222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427CA03-5C88-BEF2-2C07-369C81D8B05D}"/>
              </a:ext>
            </a:extLst>
          </p:cNvPr>
          <p:cNvSpPr/>
          <p:nvPr/>
        </p:nvSpPr>
        <p:spPr>
          <a:xfrm>
            <a:off x="8256407" y="1672250"/>
            <a:ext cx="3364979" cy="3364979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16155"/>
            <a:ext cx="2348390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GOALS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0080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7BC25-875C-43A2-A07C-6EFF641094C3}"/>
              </a:ext>
            </a:extLst>
          </p:cNvPr>
          <p:cNvSpPr txBox="1"/>
          <p:nvPr/>
        </p:nvSpPr>
        <p:spPr>
          <a:xfrm>
            <a:off x="8362288" y="2468772"/>
            <a:ext cx="3060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Provide a blueprint for campus development and a resource for decision making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0463C7B-499A-9506-B743-772333046C60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A7D794-24D8-AD79-BCE2-BF16739060ED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4DF05DDC-6262-304C-7689-488F4E057F8F}"/>
              </a:ext>
            </a:extLst>
          </p:cNvPr>
          <p:cNvSpPr/>
          <p:nvPr/>
        </p:nvSpPr>
        <p:spPr>
          <a:xfrm>
            <a:off x="4414888" y="1704182"/>
            <a:ext cx="3364979" cy="33649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F78BCC-65AA-4177-F22E-4BA756EFF1AF}"/>
              </a:ext>
            </a:extLst>
          </p:cNvPr>
          <p:cNvSpPr/>
          <p:nvPr/>
        </p:nvSpPr>
        <p:spPr>
          <a:xfrm>
            <a:off x="4368568" y="1723641"/>
            <a:ext cx="3364979" cy="3364979"/>
          </a:xfrm>
          <a:prstGeom prst="ellipse">
            <a:avLst/>
          </a:prstGeom>
          <a:noFill/>
          <a:ln w="222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FB2F736-6B1D-5FEA-ABC0-C30A44E414D1}"/>
              </a:ext>
            </a:extLst>
          </p:cNvPr>
          <p:cNvSpPr/>
          <p:nvPr/>
        </p:nvSpPr>
        <p:spPr>
          <a:xfrm>
            <a:off x="4461208" y="1672250"/>
            <a:ext cx="3364979" cy="3364979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C67DCB1-D690-1CD7-1053-8BBF3A5B2E31}"/>
              </a:ext>
            </a:extLst>
          </p:cNvPr>
          <p:cNvSpPr/>
          <p:nvPr/>
        </p:nvSpPr>
        <p:spPr>
          <a:xfrm>
            <a:off x="527049" y="1704182"/>
            <a:ext cx="3364979" cy="33649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62AE5EB-6753-DE8D-ECC9-D8FF9F9254E8}"/>
              </a:ext>
            </a:extLst>
          </p:cNvPr>
          <p:cNvSpPr/>
          <p:nvPr/>
        </p:nvSpPr>
        <p:spPr>
          <a:xfrm>
            <a:off x="480729" y="1723641"/>
            <a:ext cx="3364979" cy="3364979"/>
          </a:xfrm>
          <a:prstGeom prst="ellipse">
            <a:avLst/>
          </a:prstGeom>
          <a:noFill/>
          <a:ln w="222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48F30C-52FF-07D4-91F2-0CB984AAB27E}"/>
              </a:ext>
            </a:extLst>
          </p:cNvPr>
          <p:cNvSpPr/>
          <p:nvPr/>
        </p:nvSpPr>
        <p:spPr>
          <a:xfrm>
            <a:off x="573369" y="1672250"/>
            <a:ext cx="3364979" cy="3364979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F0F6C-D021-429C-BA1B-8F0A25861D0C}"/>
              </a:ext>
            </a:extLst>
          </p:cNvPr>
          <p:cNvSpPr txBox="1"/>
          <p:nvPr/>
        </p:nvSpPr>
        <p:spPr>
          <a:xfrm>
            <a:off x="713592" y="2611706"/>
            <a:ext cx="27540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Fiscal &amp; Environmental</a:t>
            </a:r>
          </a:p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Sustainability </a:t>
            </a:r>
            <a:endParaRPr lang="en-US" sz="2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838D3B-7AED-4B0F-96AD-30CBD87C6A02}"/>
              </a:ext>
            </a:extLst>
          </p:cNvPr>
          <p:cNvSpPr txBox="1"/>
          <p:nvPr/>
        </p:nvSpPr>
        <p:spPr>
          <a:xfrm>
            <a:off x="4542036" y="2284106"/>
            <a:ext cx="30180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Provide a vision </a:t>
            </a:r>
          </a:p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for SBCC that is data driven, increases efficiency, and supports the academic mission</a:t>
            </a:r>
          </a:p>
        </p:txBody>
      </p:sp>
    </p:spTree>
    <p:extLst>
      <p:ext uri="{BB962C8B-B14F-4D97-AF65-F5344CB8AC3E}">
        <p14:creationId xmlns:p14="http://schemas.microsoft.com/office/powerpoint/2010/main" val="120499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FADAE3-AD7F-4D4E-9FD0-E15CB36C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592" y="708353"/>
            <a:ext cx="7888147" cy="521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GUIDING PRINCIPLES &amp; OBJECTIVES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632CA-0446-440D-8111-A6F9BE3F42C9}"/>
              </a:ext>
            </a:extLst>
          </p:cNvPr>
          <p:cNvCxnSpPr>
            <a:cxnSpLocks/>
          </p:cNvCxnSpPr>
          <p:nvPr/>
        </p:nvCxnSpPr>
        <p:spPr>
          <a:xfrm flipV="1">
            <a:off x="659010" y="-8508"/>
            <a:ext cx="0" cy="112610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9BA6-4BF6-4065-8477-39B4D4D648AA}"/>
              </a:ext>
            </a:extLst>
          </p:cNvPr>
          <p:cNvCxnSpPr>
            <a:cxnSpLocks/>
          </p:cNvCxnSpPr>
          <p:nvPr/>
        </p:nvCxnSpPr>
        <p:spPr>
          <a:xfrm flipV="1">
            <a:off x="11696164" y="6420260"/>
            <a:ext cx="0" cy="4377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FB14D-62B0-481B-BE6C-201A9E87D25F}"/>
              </a:ext>
            </a:extLst>
          </p:cNvPr>
          <p:cNvSpPr txBox="1"/>
          <p:nvPr/>
        </p:nvSpPr>
        <p:spPr>
          <a:xfrm>
            <a:off x="10795000" y="6343650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8C5B9A-8075-4B6B-950E-E26F0599F530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184859C8-0E4B-478A-BA23-55B159A3C592}"/>
              </a:ext>
            </a:extLst>
          </p:cNvPr>
          <p:cNvSpPr txBox="1">
            <a:spLocks/>
          </p:cNvSpPr>
          <p:nvPr/>
        </p:nvSpPr>
        <p:spPr>
          <a:xfrm>
            <a:off x="978879" y="2333071"/>
            <a:ext cx="4168164" cy="2078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45" algn="l">
              <a:lnSpc>
                <a:spcPct val="100000"/>
              </a:lnSpc>
              <a:spcBef>
                <a:spcPts val="1200"/>
              </a:spcBef>
              <a:tabLst>
                <a:tab pos="1319213" algn="l"/>
              </a:tabLst>
            </a:pPr>
            <a:r>
              <a:rPr lang="en-US" sz="1800" b="1" dirty="0">
                <a:solidFill>
                  <a:schemeClr val="bg2"/>
                </a:solidFill>
              </a:rPr>
              <a:t>IMPROVE UTILIZATION OF CAMPUS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319213" algn="l"/>
              </a:tabLst>
            </a:pPr>
            <a:r>
              <a:rPr lang="en-US" sz="1600" dirty="0">
                <a:solidFill>
                  <a:schemeClr val="bg2"/>
                </a:solidFill>
              </a:rPr>
              <a:t>Improve zoning/ space utilization 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319213" algn="l"/>
              </a:tabLst>
            </a:pPr>
            <a:r>
              <a:rPr lang="en-US" sz="1600" dirty="0">
                <a:solidFill>
                  <a:schemeClr val="bg2"/>
                </a:solidFill>
              </a:rPr>
              <a:t>Maximize functional space</a:t>
            </a:r>
          </a:p>
          <a:p>
            <a:pPr marL="1200150" lvl="2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319213" algn="l"/>
              </a:tabLst>
            </a:pPr>
            <a:r>
              <a:rPr lang="en-US" sz="1600" dirty="0">
                <a:solidFill>
                  <a:schemeClr val="bg2"/>
                </a:solidFill>
              </a:rPr>
              <a:t>Provide multipurpose, hi-flex, resilient spaces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319213" algn="l"/>
              </a:tabLst>
            </a:pPr>
            <a:r>
              <a:rPr lang="en-US" sz="1600" dirty="0">
                <a:solidFill>
                  <a:schemeClr val="bg2"/>
                </a:solidFill>
              </a:rPr>
              <a:t>Eliminate non-functional space</a:t>
            </a:r>
          </a:p>
          <a:p>
            <a:pPr lvl="1" algn="l">
              <a:lnSpc>
                <a:spcPct val="100000"/>
              </a:lnSpc>
              <a:spcBef>
                <a:spcPts val="1200"/>
              </a:spcBef>
              <a:tabLst>
                <a:tab pos="1319213" algn="l"/>
              </a:tabLst>
            </a:pPr>
            <a:endParaRPr lang="en-US" sz="1600" dirty="0">
              <a:solidFill>
                <a:schemeClr val="bg2"/>
              </a:solidFill>
            </a:endParaRPr>
          </a:p>
          <a:p>
            <a:pPr algn="l">
              <a:tabLst>
                <a:tab pos="1319213" algn="l"/>
              </a:tabLst>
            </a:pP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EA3122-646D-4DF6-A0E0-C71EF4BD35E1}"/>
              </a:ext>
            </a:extLst>
          </p:cNvPr>
          <p:cNvSpPr txBox="1"/>
          <p:nvPr/>
        </p:nvSpPr>
        <p:spPr>
          <a:xfrm>
            <a:off x="6685929" y="3839677"/>
            <a:ext cx="543698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45" algn="l">
              <a:tabLst>
                <a:tab pos="1319213" algn="l"/>
              </a:tabLst>
            </a:pPr>
            <a:r>
              <a:rPr lang="en-US" b="1" dirty="0">
                <a:solidFill>
                  <a:schemeClr val="bg2"/>
                </a:solidFill>
              </a:rPr>
              <a:t>ENHANCE STUDENT SUCCESS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Support Student access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Physical access (Universal Access Principles)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Services &amp; Student life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Balance and support socialization and formal learning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Maintain student safety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A6C151-B506-48F6-AFA7-46DA2D3C8012}"/>
              </a:ext>
            </a:extLst>
          </p:cNvPr>
          <p:cNvSpPr txBox="1"/>
          <p:nvPr/>
        </p:nvSpPr>
        <p:spPr>
          <a:xfrm>
            <a:off x="6685929" y="1899259"/>
            <a:ext cx="621323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45" algn="l">
              <a:tabLst>
                <a:tab pos="1319213" algn="l"/>
              </a:tabLst>
            </a:pPr>
            <a:r>
              <a:rPr lang="en-US" b="1" dirty="0">
                <a:solidFill>
                  <a:schemeClr val="bg2"/>
                </a:solidFill>
              </a:rPr>
              <a:t>BROADEN DEFINITION OF SUSTAINABILITY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 Environmental + Community + Financial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CFC5F2-56EA-3F76-91AA-1E27C28D820C}"/>
              </a:ext>
            </a:extLst>
          </p:cNvPr>
          <p:cNvSpPr txBox="1">
            <a:spLocks/>
          </p:cNvSpPr>
          <p:nvPr/>
        </p:nvSpPr>
        <p:spPr>
          <a:xfrm>
            <a:off x="-510200" y="6420260"/>
            <a:ext cx="3202600" cy="321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accent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LONG RANGE FACILITIES MASTER PLAN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6C418C-2499-62BE-BE50-8B1D22799BCE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2578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E7388C1-FFC9-4875-0D43-DAC27F1ED4F0}"/>
              </a:ext>
            </a:extLst>
          </p:cNvPr>
          <p:cNvGrpSpPr/>
          <p:nvPr/>
        </p:nvGrpSpPr>
        <p:grpSpPr>
          <a:xfrm>
            <a:off x="264218" y="2815246"/>
            <a:ext cx="1156491" cy="1156491"/>
            <a:chOff x="261944" y="3533512"/>
            <a:chExt cx="1005840" cy="10058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BC80B6-0A7C-1BA8-D3DC-60BE3733C1BA}"/>
                </a:ext>
              </a:extLst>
            </p:cNvPr>
            <p:cNvSpPr/>
            <p:nvPr/>
          </p:nvSpPr>
          <p:spPr>
            <a:xfrm>
              <a:off x="261944" y="3533512"/>
              <a:ext cx="1005840" cy="10058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05A666F-5513-C6CE-79D1-D38F2FB5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0937" y="3754646"/>
              <a:ext cx="731690" cy="5635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A53973-0C6B-4B68-4242-C151F33BCF13}"/>
              </a:ext>
            </a:extLst>
          </p:cNvPr>
          <p:cNvGrpSpPr/>
          <p:nvPr/>
        </p:nvGrpSpPr>
        <p:grpSpPr>
          <a:xfrm>
            <a:off x="5944507" y="4184763"/>
            <a:ext cx="1156491" cy="1156491"/>
            <a:chOff x="4149156" y="1353972"/>
            <a:chExt cx="1745039" cy="174503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FAB20C-0721-39BC-D196-9603708CB934}"/>
                </a:ext>
              </a:extLst>
            </p:cNvPr>
            <p:cNvSpPr/>
            <p:nvPr/>
          </p:nvSpPr>
          <p:spPr>
            <a:xfrm>
              <a:off x="4149156" y="1353972"/>
              <a:ext cx="1745039" cy="174503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E42BB40-9925-B6E3-7BB8-C7E4886C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78010" y="1752495"/>
              <a:ext cx="1287330" cy="94799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BAEE1-48FC-8BBC-F345-7953197E8368}"/>
              </a:ext>
            </a:extLst>
          </p:cNvPr>
          <p:cNvGrpSpPr/>
          <p:nvPr/>
        </p:nvGrpSpPr>
        <p:grpSpPr>
          <a:xfrm>
            <a:off x="5944507" y="2259354"/>
            <a:ext cx="1156491" cy="1156491"/>
            <a:chOff x="2692400" y="4754190"/>
            <a:chExt cx="1156491" cy="115649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71FBEA3-C130-3FE6-4936-422707E8029E}"/>
                </a:ext>
              </a:extLst>
            </p:cNvPr>
            <p:cNvSpPr/>
            <p:nvPr/>
          </p:nvSpPr>
          <p:spPr>
            <a:xfrm>
              <a:off x="2692400" y="4754190"/>
              <a:ext cx="1156491" cy="11564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green house with a leaf in a circle&#10;&#10;Description automatically generated">
              <a:extLst>
                <a:ext uri="{FF2B5EF4-FFF2-40B4-BE49-F238E27FC236}">
                  <a16:creationId xmlns:a16="http://schemas.microsoft.com/office/drawing/2014/main" id="{30354CC3-2D2F-6813-EA26-CC28EB8AC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3517" y="4909299"/>
              <a:ext cx="867540" cy="867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085961"/>
      </p:ext>
    </p:extLst>
  </p:cSld>
  <p:clrMapOvr>
    <a:masterClrMapping/>
  </p:clrMapOvr>
</p:sld>
</file>

<file path=ppt/theme/theme1.xml><?xml version="1.0" encoding="utf-8"?>
<a:theme xmlns:a="http://schemas.openxmlformats.org/drawingml/2006/main" name="CWP Letterhead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B1E23"/>
      </a:accent1>
      <a:accent2>
        <a:srgbClr val="07BACF"/>
      </a:accent2>
      <a:accent3>
        <a:srgbClr val="7F7F7F"/>
      </a:accent3>
      <a:accent4>
        <a:srgbClr val="08335E"/>
      </a:accent4>
      <a:accent5>
        <a:srgbClr val="3D3D3D"/>
      </a:accent5>
      <a:accent6>
        <a:srgbClr val="C6C6C6"/>
      </a:accent6>
      <a:hlink>
        <a:srgbClr val="07BACF"/>
      </a:hlink>
      <a:folHlink>
        <a:srgbClr val="08335E"/>
      </a:folHlink>
    </a:clrScheme>
    <a:fontScheme name="Custom 1">
      <a:majorFont>
        <a:latin typeface="Book Antiqua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CWP Letterhead</Template>
  <TotalTime>15831</TotalTime>
  <Words>661</Words>
  <Application>Microsoft Office PowerPoint</Application>
  <PresentationFormat>Widescreen</PresentationFormat>
  <Paragraphs>169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Avenir Next LT Pro</vt:lpstr>
      <vt:lpstr>Book Antiqua</vt:lpstr>
      <vt:lpstr>Calibri</vt:lpstr>
      <vt:lpstr>Century Gothic</vt:lpstr>
      <vt:lpstr>Lato</vt:lpstr>
      <vt:lpstr>Lato Thin</vt:lpstr>
      <vt:lpstr>Proxima Nova</vt:lpstr>
      <vt:lpstr>CWP Letterhead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GAUNCE</dc:creator>
  <cp:lastModifiedBy>Megan Gaunce</cp:lastModifiedBy>
  <cp:revision>43</cp:revision>
  <dcterms:created xsi:type="dcterms:W3CDTF">2021-09-20T23:45:25Z</dcterms:created>
  <dcterms:modified xsi:type="dcterms:W3CDTF">2023-12-06T16:34:15Z</dcterms:modified>
</cp:coreProperties>
</file>